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3"/>
  </p:notesMasterIdLst>
  <p:handoutMasterIdLst>
    <p:handoutMasterId r:id="rId104"/>
  </p:handoutMasterIdLst>
  <p:sldIdLst>
    <p:sldId id="764" r:id="rId2"/>
    <p:sldId id="915" r:id="rId3"/>
    <p:sldId id="916" r:id="rId4"/>
    <p:sldId id="917" r:id="rId5"/>
    <p:sldId id="918" r:id="rId6"/>
    <p:sldId id="911" r:id="rId7"/>
    <p:sldId id="952" r:id="rId8"/>
    <p:sldId id="920" r:id="rId9"/>
    <p:sldId id="921" r:id="rId10"/>
    <p:sldId id="923" r:id="rId11"/>
    <p:sldId id="922" r:id="rId12"/>
    <p:sldId id="924" r:id="rId13"/>
    <p:sldId id="925" r:id="rId14"/>
    <p:sldId id="937" r:id="rId15"/>
    <p:sldId id="940" r:id="rId16"/>
    <p:sldId id="941" r:id="rId17"/>
    <p:sldId id="942" r:id="rId18"/>
    <p:sldId id="943" r:id="rId19"/>
    <p:sldId id="944" r:id="rId20"/>
    <p:sldId id="945" r:id="rId21"/>
    <p:sldId id="946" r:id="rId22"/>
    <p:sldId id="948" r:id="rId23"/>
    <p:sldId id="947" r:id="rId24"/>
    <p:sldId id="949" r:id="rId25"/>
    <p:sldId id="950" r:id="rId26"/>
    <p:sldId id="1022" r:id="rId27"/>
    <p:sldId id="1024" r:id="rId28"/>
    <p:sldId id="990" r:id="rId29"/>
    <p:sldId id="991" r:id="rId30"/>
    <p:sldId id="1023" r:id="rId31"/>
    <p:sldId id="1034" r:id="rId32"/>
    <p:sldId id="993" r:id="rId33"/>
    <p:sldId id="994" r:id="rId34"/>
    <p:sldId id="995" r:id="rId35"/>
    <p:sldId id="996" r:id="rId36"/>
    <p:sldId id="997" r:id="rId37"/>
    <p:sldId id="998" r:id="rId38"/>
    <p:sldId id="999" r:id="rId39"/>
    <p:sldId id="1000" r:id="rId40"/>
    <p:sldId id="1001" r:id="rId41"/>
    <p:sldId id="1025" r:id="rId42"/>
    <p:sldId id="1002" r:id="rId43"/>
    <p:sldId id="1003" r:id="rId44"/>
    <p:sldId id="1013" r:id="rId45"/>
    <p:sldId id="1065" r:id="rId46"/>
    <p:sldId id="1066" r:id="rId47"/>
    <p:sldId id="1070" r:id="rId48"/>
    <p:sldId id="1068" r:id="rId49"/>
    <p:sldId id="1071" r:id="rId50"/>
    <p:sldId id="1072" r:id="rId51"/>
    <p:sldId id="1073" r:id="rId52"/>
    <p:sldId id="1074" r:id="rId53"/>
    <p:sldId id="1075" r:id="rId54"/>
    <p:sldId id="1077" r:id="rId55"/>
    <p:sldId id="1078" r:id="rId56"/>
    <p:sldId id="1079" r:id="rId57"/>
    <p:sldId id="1080" r:id="rId58"/>
    <p:sldId id="1081" r:id="rId59"/>
    <p:sldId id="1087" r:id="rId60"/>
    <p:sldId id="1035" r:id="rId61"/>
    <p:sldId id="1036" r:id="rId62"/>
    <p:sldId id="1037" r:id="rId63"/>
    <p:sldId id="1038" r:id="rId64"/>
    <p:sldId id="1039" r:id="rId65"/>
    <p:sldId id="1040" r:id="rId66"/>
    <p:sldId id="1041" r:id="rId67"/>
    <p:sldId id="1088" r:id="rId68"/>
    <p:sldId id="1089" r:id="rId69"/>
    <p:sldId id="1042" r:id="rId70"/>
    <p:sldId id="1043" r:id="rId71"/>
    <p:sldId id="1044" r:id="rId72"/>
    <p:sldId id="1050" r:id="rId73"/>
    <p:sldId id="1045" r:id="rId74"/>
    <p:sldId id="1046" r:id="rId75"/>
    <p:sldId id="1047" r:id="rId76"/>
    <p:sldId id="1048" r:id="rId77"/>
    <p:sldId id="1049" r:id="rId78"/>
    <p:sldId id="1051" r:id="rId79"/>
    <p:sldId id="1052" r:id="rId80"/>
    <p:sldId id="1053" r:id="rId81"/>
    <p:sldId id="1054" r:id="rId82"/>
    <p:sldId id="1055" r:id="rId83"/>
    <p:sldId id="1056" r:id="rId84"/>
    <p:sldId id="1057" r:id="rId85"/>
    <p:sldId id="1059" r:id="rId86"/>
    <p:sldId id="1060" r:id="rId87"/>
    <p:sldId id="1061" r:id="rId88"/>
    <p:sldId id="1062" r:id="rId89"/>
    <p:sldId id="1098" r:id="rId90"/>
    <p:sldId id="1063" r:id="rId91"/>
    <p:sldId id="1084" r:id="rId92"/>
    <p:sldId id="1085" r:id="rId93"/>
    <p:sldId id="1086" r:id="rId94"/>
    <p:sldId id="1014" r:id="rId95"/>
    <p:sldId id="1015" r:id="rId96"/>
    <p:sldId id="1090" r:id="rId97"/>
    <p:sldId id="1092" r:id="rId98"/>
    <p:sldId id="1094" r:id="rId99"/>
    <p:sldId id="1095" r:id="rId100"/>
    <p:sldId id="1096" r:id="rId101"/>
    <p:sldId id="1097" r:id="rId102"/>
  </p:sldIdLst>
  <p:sldSz cx="9144000" cy="6858000" type="screen4x3"/>
  <p:notesSz cx="6845300" cy="9348788"/>
  <p:custDataLst>
    <p:tags r:id="rId105"/>
  </p:custData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r" defTabSz="914400" rtl="1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r" defTabSz="914400" rtl="1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r" defTabSz="914400" rtl="1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r" defTabSz="914400" rtl="1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2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9900"/>
    <a:srgbClr val="FF9900"/>
    <a:srgbClr val="CC6600"/>
    <a:srgbClr val="99CCFF"/>
    <a:srgbClr val="FF00FF"/>
    <a:srgbClr val="0000CC"/>
    <a:srgbClr val="FF0000"/>
    <a:srgbClr val="66FF66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2610" autoAdjust="0"/>
  </p:normalViewPr>
  <p:slideViewPr>
    <p:cSldViewPr snapToGrid="0" snapToObjects="1">
      <p:cViewPr varScale="1">
        <p:scale>
          <a:sx n="61" d="100"/>
          <a:sy n="61" d="100"/>
        </p:scale>
        <p:origin x="1428" y="39"/>
      </p:cViewPr>
      <p:guideLst>
        <p:guide orient="horz" pos="1872"/>
        <p:guide pos="2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8100" cy="381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82063"/>
            <a:ext cx="29670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882063"/>
            <a:ext cx="29670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fld id="{BF643B70-72F5-4B02-974E-5E4037605E65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5874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85850" y="701675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40238"/>
            <a:ext cx="5019675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82063"/>
            <a:ext cx="29670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882063"/>
            <a:ext cx="29670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fld id="{AE625E25-DBEC-4BC3-AC7F-0F9EA8BA7535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51763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en-US" dirty="0" smtClean="0">
              <a:latin typeface="Times New Roman" pitchFamily="18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11226" indent="-273548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094194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531871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1969549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407227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844904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282582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720259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11C832A-9F71-49E5-B1F8-46F9DD3390EE}" type="slidenum">
              <a:rPr lang="he-IL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779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25E25-DBEC-4BC3-AC7F-0F9EA8BA7535}" type="slidenum">
              <a:rPr lang="he-IL" smtClean="0"/>
              <a:pPr>
                <a:defRPr/>
              </a:pPr>
              <a:t>77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3686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25E25-DBEC-4BC3-AC7F-0F9EA8BA7535}" type="slidenum">
              <a:rPr lang="he-IL" smtClean="0"/>
              <a:pPr>
                <a:defRPr/>
              </a:pPr>
              <a:t>78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8873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25E25-DBEC-4BC3-AC7F-0F9EA8BA7535}" type="slidenum">
              <a:rPr lang="he-IL" smtClean="0"/>
              <a:pPr>
                <a:defRPr/>
              </a:pPr>
              <a:t>79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48775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25E25-DBEC-4BC3-AC7F-0F9EA8BA7535}" type="slidenum">
              <a:rPr lang="he-IL" smtClean="0"/>
              <a:pPr>
                <a:defRPr/>
              </a:pPr>
              <a:t>80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5067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25E25-DBEC-4BC3-AC7F-0F9EA8BA7535}" type="slidenum">
              <a:rPr lang="he-IL" smtClean="0"/>
              <a:pPr>
                <a:defRPr/>
              </a:pPr>
              <a:t>81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3324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25E25-DBEC-4BC3-AC7F-0F9EA8BA7535}" type="slidenum">
              <a:rPr lang="he-IL" smtClean="0"/>
              <a:pPr>
                <a:defRPr/>
              </a:pPr>
              <a:t>82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35468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25E25-DBEC-4BC3-AC7F-0F9EA8BA7535}" type="slidenum">
              <a:rPr lang="he-IL" smtClean="0"/>
              <a:pPr>
                <a:defRPr/>
              </a:pPr>
              <a:t>83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89812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25E25-DBEC-4BC3-AC7F-0F9EA8BA7535}" type="slidenum">
              <a:rPr lang="he-IL" smtClean="0"/>
              <a:pPr>
                <a:defRPr/>
              </a:pPr>
              <a:t>84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5944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25E25-DBEC-4BC3-AC7F-0F9EA8BA7535}" type="slidenum">
              <a:rPr lang="he-IL" smtClean="0"/>
              <a:pPr>
                <a:defRPr/>
              </a:pPr>
              <a:t>85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6518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25E25-DBEC-4BC3-AC7F-0F9EA8BA7535}" type="slidenum">
              <a:rPr lang="he-IL" smtClean="0"/>
              <a:pPr>
                <a:defRPr/>
              </a:pPr>
              <a:t>86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1372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25E25-DBEC-4BC3-AC7F-0F9EA8BA7535}" type="slidenum">
              <a:rPr lang="he-IL" smtClean="0"/>
              <a:pPr>
                <a:defRPr/>
              </a:pPr>
              <a:t>69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70334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25E25-DBEC-4BC3-AC7F-0F9EA8BA7535}" type="slidenum">
              <a:rPr lang="he-IL" smtClean="0"/>
              <a:pPr>
                <a:defRPr/>
              </a:pPr>
              <a:t>87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477293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25E25-DBEC-4BC3-AC7F-0F9EA8BA7535}" type="slidenum">
              <a:rPr lang="he-IL" smtClean="0"/>
              <a:pPr>
                <a:defRPr/>
              </a:pPr>
              <a:t>88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89910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25E25-DBEC-4BC3-AC7F-0F9EA8BA7535}" type="slidenum">
              <a:rPr lang="he-IL" smtClean="0"/>
              <a:pPr>
                <a:defRPr/>
              </a:pPr>
              <a:t>89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35389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25E25-DBEC-4BC3-AC7F-0F9EA8BA7535}" type="slidenum">
              <a:rPr lang="he-IL" smtClean="0"/>
              <a:pPr>
                <a:defRPr/>
              </a:pPr>
              <a:t>90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07738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25E25-DBEC-4BC3-AC7F-0F9EA8BA7535}" type="slidenum">
              <a:rPr lang="he-IL" smtClean="0"/>
              <a:pPr>
                <a:defRPr/>
              </a:pPr>
              <a:t>91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04255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25E25-DBEC-4BC3-AC7F-0F9EA8BA7535}" type="slidenum">
              <a:rPr lang="he-IL" smtClean="0"/>
              <a:pPr>
                <a:defRPr/>
              </a:pPr>
              <a:t>92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85183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25E25-DBEC-4BC3-AC7F-0F9EA8BA7535}" type="slidenum">
              <a:rPr lang="he-IL" smtClean="0"/>
              <a:pPr>
                <a:defRPr/>
              </a:pPr>
              <a:t>93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7610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25E25-DBEC-4BC3-AC7F-0F9EA8BA7535}" type="slidenum">
              <a:rPr lang="he-IL" smtClean="0"/>
              <a:pPr>
                <a:defRPr/>
              </a:pPr>
              <a:t>70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3775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25E25-DBEC-4BC3-AC7F-0F9EA8BA7535}" type="slidenum">
              <a:rPr lang="he-IL" smtClean="0"/>
              <a:pPr>
                <a:defRPr/>
              </a:pPr>
              <a:t>71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2951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25E25-DBEC-4BC3-AC7F-0F9EA8BA7535}" type="slidenum">
              <a:rPr lang="he-IL" smtClean="0"/>
              <a:pPr>
                <a:defRPr/>
              </a:pPr>
              <a:t>72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3312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25E25-DBEC-4BC3-AC7F-0F9EA8BA7535}" type="slidenum">
              <a:rPr lang="he-IL" smtClean="0"/>
              <a:pPr>
                <a:defRPr/>
              </a:pPr>
              <a:t>73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5374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25E25-DBEC-4BC3-AC7F-0F9EA8BA7535}" type="slidenum">
              <a:rPr lang="he-IL" smtClean="0"/>
              <a:pPr>
                <a:defRPr/>
              </a:pPr>
              <a:t>74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2063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25E25-DBEC-4BC3-AC7F-0F9EA8BA7535}" type="slidenum">
              <a:rPr lang="he-IL" smtClean="0"/>
              <a:pPr>
                <a:defRPr/>
              </a:pPr>
              <a:t>75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3228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25E25-DBEC-4BC3-AC7F-0F9EA8BA7535}" type="slidenum">
              <a:rPr lang="he-IL" smtClean="0"/>
              <a:pPr>
                <a:defRPr/>
              </a:pPr>
              <a:t>76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4729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F73D6-241D-4BBB-BFEC-227D9ACB7202}" type="datetime1">
              <a:rPr lang="en-US"/>
              <a:pPr>
                <a:defRPr/>
              </a:pPr>
              <a:t>1/17/2018</a:t>
            </a:fld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89C0-034B-4629-98AF-BB6D02A1E077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C6F6B-35D0-4536-B3C2-37B802F3CA98}" type="datetime1">
              <a:rPr lang="en-US"/>
              <a:pPr>
                <a:defRPr/>
              </a:pPr>
              <a:t>1/17/2018</a:t>
            </a:fld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22EDA-3C43-40BD-977F-87699513D50A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52425"/>
            <a:ext cx="1943100" cy="5743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52425"/>
            <a:ext cx="5676900" cy="5743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FAF06-9830-4676-B7DE-A24A875F9C71}" type="datetime1">
              <a:rPr lang="en-US"/>
              <a:pPr>
                <a:defRPr/>
              </a:pPr>
              <a:t>1/17/2018</a:t>
            </a:fld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8750E-1E0E-4611-BC79-1B4E06425662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C7408-BFB9-4F4B-B3E6-0E0B9555CF6E}" type="datetime1">
              <a:rPr lang="en-US"/>
              <a:pPr>
                <a:defRPr/>
              </a:pPr>
              <a:t>1/17/2018</a:t>
            </a:fld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0F68C-BBD2-46E1-B90F-66FA6C580677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9E4F3-E4B5-4CF0-86FF-C9E9C4A8D9FB}" type="datetime1">
              <a:rPr lang="en-US"/>
              <a:pPr>
                <a:defRPr/>
              </a:pPr>
              <a:t>1/17/2018</a:t>
            </a:fld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482C9-A053-4606-A934-19A999DF17D1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2A10B-AFF9-439F-B4DF-ACB91EB5A23B}" type="datetime1">
              <a:rPr lang="en-US"/>
              <a:pPr>
                <a:defRPr/>
              </a:pPr>
              <a:t>1/17/2018</a:t>
            </a:fld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12AF0-5082-4FCD-AC9F-D1DCC37E7248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AA276-62C2-4EF6-BF67-0F520333651A}" type="datetime1">
              <a:rPr lang="en-US"/>
              <a:pPr>
                <a:defRPr/>
              </a:pPr>
              <a:t>1/17/2018</a:t>
            </a:fld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30BCC-4FE8-4323-9D37-EB2FF5EE1240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95471-09FF-451D-8B0B-9341A341AC58}" type="datetime1">
              <a:rPr lang="en-US"/>
              <a:pPr>
                <a:defRPr/>
              </a:pPr>
              <a:t>1/17/2018</a:t>
            </a:fld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EE813-DA2D-4777-91FF-653FB650E136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28E6C-00EA-4A9D-A529-A256D18F3259}" type="datetime1">
              <a:rPr lang="en-US"/>
              <a:pPr>
                <a:defRPr/>
              </a:pPr>
              <a:t>1/17/2018</a:t>
            </a:fld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22045-5F67-491E-BB82-F45F889CE585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B452F-C285-4051-9771-43C3534AAE1C}" type="datetime1">
              <a:rPr lang="en-US"/>
              <a:pPr>
                <a:defRPr/>
              </a:pPr>
              <a:t>1/17/2018</a:t>
            </a:fld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1C91C-9EEF-49BE-AA94-4E87577EEE09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018B8-5B6A-4ECF-A9E0-15E862929F1F}" type="datetime1">
              <a:rPr lang="en-US"/>
              <a:pPr>
                <a:defRPr/>
              </a:pPr>
              <a:t>1/17/2018</a:t>
            </a:fld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849B4-BABD-4604-B49B-AA22EABF32C6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5242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40812B7B-985F-4055-9F8F-BD4DB8581CAB}" type="datetime1">
              <a:rPr lang="en-US"/>
              <a:pPr>
                <a:defRPr/>
              </a:pPr>
              <a:t>1/17/2018</a:t>
            </a:fld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Times New Roman" pitchFamily="18" charset="0"/>
              </a:defRPr>
            </a:lvl1pPr>
          </a:lstStyle>
          <a:p>
            <a:pPr>
              <a:defRPr/>
            </a:pPr>
            <a:fld id="{17F3696A-42C3-494D-9C8C-06B87DB4B428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27.png"/><Relationship Id="rId7" Type="http://schemas.openxmlformats.org/officeDocument/2006/relationships/image" Target="../media/image142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27.png"/><Relationship Id="rId7" Type="http://schemas.openxmlformats.org/officeDocument/2006/relationships/image" Target="../media/image144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5.png"/><Relationship Id="rId7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33.png"/><Relationship Id="rId7" Type="http://schemas.openxmlformats.org/officeDocument/2006/relationships/image" Target="../media/image6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34.png"/><Relationship Id="rId4" Type="http://schemas.openxmlformats.org/officeDocument/2006/relationships/image" Target="../media/image59.png"/><Relationship Id="rId9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0.png"/><Relationship Id="rId7" Type="http://schemas.openxmlformats.org/officeDocument/2006/relationships/image" Target="../media/image650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0.png"/><Relationship Id="rId5" Type="http://schemas.openxmlformats.org/officeDocument/2006/relationships/image" Target="../media/image630.png"/><Relationship Id="rId4" Type="http://schemas.openxmlformats.org/officeDocument/2006/relationships/image" Target="../media/image62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cseweb.ucsd.edu/~dasgupta/291-geom/kmeans.pdf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1.png"/><Relationship Id="rId7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0.png"/><Relationship Id="rId4" Type="http://schemas.openxmlformats.org/officeDocument/2006/relationships/image" Target="../media/image5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1.png"/><Relationship Id="rId4" Type="http://schemas.openxmlformats.org/officeDocument/2006/relationships/image" Target="../media/image7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4.png"/><Relationship Id="rId4" Type="http://schemas.openxmlformats.org/officeDocument/2006/relationships/image" Target="../media/image71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79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69.png"/><Relationship Id="rId7" Type="http://schemas.openxmlformats.org/officeDocument/2006/relationships/image" Target="../media/image8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6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7.png"/><Relationship Id="rId4" Type="http://schemas.openxmlformats.org/officeDocument/2006/relationships/image" Target="../media/image9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1.png"/><Relationship Id="rId3" Type="http://schemas.openxmlformats.org/officeDocument/2006/relationships/image" Target="../media/image980.png"/><Relationship Id="rId7" Type="http://schemas.openxmlformats.org/officeDocument/2006/relationships/image" Target="../media/image102.png"/><Relationship Id="rId2" Type="http://schemas.openxmlformats.org/officeDocument/2006/relationships/image" Target="../media/image9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Relationship Id="rId9" Type="http://schemas.openxmlformats.org/officeDocument/2006/relationships/image" Target="../media/image97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1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0.png"/><Relationship Id="rId5" Type="http://schemas.openxmlformats.org/officeDocument/2006/relationships/image" Target="../media/image500.png"/><Relationship Id="rId4" Type="http://schemas.openxmlformats.org/officeDocument/2006/relationships/image" Target="../media/image49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2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2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0.png"/><Relationship Id="rId5" Type="http://schemas.openxmlformats.org/officeDocument/2006/relationships/image" Target="../media/image64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0.png"/><Relationship Id="rId5" Type="http://schemas.openxmlformats.org/officeDocument/2006/relationships/image" Target="../media/image701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0.png"/><Relationship Id="rId5" Type="http://schemas.openxmlformats.org/officeDocument/2006/relationships/image" Target="../media/image64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0.png"/><Relationship Id="rId5" Type="http://schemas.openxmlformats.org/officeDocument/2006/relationships/image" Target="../media/image641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0.png"/><Relationship Id="rId5" Type="http://schemas.openxmlformats.org/officeDocument/2006/relationships/image" Target="../media/image641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7" Type="http://schemas.openxmlformats.org/officeDocument/2006/relationships/image" Target="../media/image7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1.png"/><Relationship Id="rId5" Type="http://schemas.openxmlformats.org/officeDocument/2006/relationships/image" Target="../media/image641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31.png"/><Relationship Id="rId5" Type="http://schemas.openxmlformats.org/officeDocument/2006/relationships/image" Target="../media/image781.png"/><Relationship Id="rId4" Type="http://schemas.openxmlformats.org/officeDocument/2006/relationships/image" Target="../media/image77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20.png"/><Relationship Id="rId4" Type="http://schemas.openxmlformats.org/officeDocument/2006/relationships/image" Target="../media/image810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91.png"/><Relationship Id="rId4" Type="http://schemas.openxmlformats.org/officeDocument/2006/relationships/image" Target="../media/image981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20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5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90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00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30.png"/><Relationship Id="rId4" Type="http://schemas.openxmlformats.org/officeDocument/2006/relationships/image" Target="../media/image910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6.png"/><Relationship Id="rId4" Type="http://schemas.openxmlformats.org/officeDocument/2006/relationships/image" Target="../media/image910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910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9.png"/><Relationship Id="rId5" Type="http://schemas.openxmlformats.org/officeDocument/2006/relationships/image" Target="../media/image107.png"/><Relationship Id="rId4" Type="http://schemas.openxmlformats.org/officeDocument/2006/relationships/image" Target="../media/image9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910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0.png"/><Relationship Id="rId7" Type="http://schemas.openxmlformats.org/officeDocument/2006/relationships/image" Target="../media/image10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480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0.png"/><Relationship Id="rId3" Type="http://schemas.openxmlformats.org/officeDocument/2006/relationships/image" Target="../media/image1050.png"/><Relationship Id="rId7" Type="http://schemas.openxmlformats.org/officeDocument/2006/relationships/image" Target="../media/image107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71.png"/><Relationship Id="rId5" Type="http://schemas.openxmlformats.org/officeDocument/2006/relationships/image" Target="../media/image1060.png"/><Relationship Id="rId4" Type="http://schemas.openxmlformats.org/officeDocument/2006/relationships/image" Target="../media/image480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0.png"/><Relationship Id="rId3" Type="http://schemas.openxmlformats.org/officeDocument/2006/relationships/image" Target="../media/image1050.png"/><Relationship Id="rId7" Type="http://schemas.openxmlformats.org/officeDocument/2006/relationships/image" Target="../media/image11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00.png"/><Relationship Id="rId5" Type="http://schemas.openxmlformats.org/officeDocument/2006/relationships/image" Target="../media/image1090.png"/><Relationship Id="rId4" Type="http://schemas.openxmlformats.org/officeDocument/2006/relationships/image" Target="../media/image480.png"/><Relationship Id="rId9" Type="http://schemas.openxmlformats.org/officeDocument/2006/relationships/image" Target="../media/image1130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12" Type="http://schemas.openxmlformats.org/officeDocument/2006/relationships/image" Target="../media/image124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5" Type="http://schemas.openxmlformats.org/officeDocument/2006/relationships/image" Target="../media/image117.png"/><Relationship Id="rId10" Type="http://schemas.openxmlformats.org/officeDocument/2006/relationships/image" Target="../media/image122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36.png"/><Relationship Id="rId3" Type="http://schemas.openxmlformats.org/officeDocument/2006/relationships/image" Target="../media/image126.png"/><Relationship Id="rId7" Type="http://schemas.openxmlformats.org/officeDocument/2006/relationships/image" Target="../media/image130.png"/><Relationship Id="rId12" Type="http://schemas.openxmlformats.org/officeDocument/2006/relationships/image" Target="../media/image135.png"/><Relationship Id="rId17" Type="http://schemas.openxmlformats.org/officeDocument/2006/relationships/image" Target="../media/image140.png"/><Relationship Id="rId2" Type="http://schemas.openxmlformats.org/officeDocument/2006/relationships/image" Target="../media/image125.png"/><Relationship Id="rId16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11" Type="http://schemas.openxmlformats.org/officeDocument/2006/relationships/image" Target="../media/image134.png"/><Relationship Id="rId5" Type="http://schemas.openxmlformats.org/officeDocument/2006/relationships/image" Target="../media/image128.png"/><Relationship Id="rId15" Type="http://schemas.openxmlformats.org/officeDocument/2006/relationships/image" Target="../media/image138.png"/><Relationship Id="rId10" Type="http://schemas.openxmlformats.org/officeDocument/2006/relationships/image" Target="../media/image133.png"/><Relationship Id="rId4" Type="http://schemas.openxmlformats.org/officeDocument/2006/relationships/image" Target="../media/image127.png"/><Relationship Id="rId9" Type="http://schemas.openxmlformats.org/officeDocument/2006/relationships/image" Target="../media/image132.png"/><Relationship Id="rId14" Type="http://schemas.openxmlformats.org/officeDocument/2006/relationships/image" Target="../media/image137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7" Type="http://schemas.openxmlformats.org/officeDocument/2006/relationships/image" Target="../media/image141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7" Type="http://schemas.openxmlformats.org/officeDocument/2006/relationships/image" Target="../media/image141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7" Type="http://schemas.openxmlformats.org/officeDocument/2006/relationships/image" Target="../media/image141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77794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Clustering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A258CD8-A675-4C46-B3B4-D53A5BEE1A9B}" type="slidenum">
              <a:rPr lang="he-IL" altLang="en-US" sz="14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alt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03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10</a:t>
            </a:fld>
            <a:endParaRPr lang="da-DK"/>
          </a:p>
        </p:txBody>
      </p:sp>
      <p:pic>
        <p:nvPicPr>
          <p:cNvPr id="1026" name="Picture 2" descr="https://www-m9.ma.tum.de/games/kcenter-game/img/kcen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247" y="1317501"/>
            <a:ext cx="4375353" cy="552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05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2425"/>
            <a:ext cx="8184662" cy="1143000"/>
          </a:xfrm>
        </p:spPr>
        <p:txBody>
          <a:bodyPr/>
          <a:lstStyle/>
          <a:p>
            <a:r>
              <a:rPr lang="en-US" sz="4000" dirty="0" smtClean="0"/>
              <a:t>How do we use this for k-center ?</a:t>
            </a:r>
            <a:endParaRPr lang="en-US" sz="4000" dirty="0"/>
          </a:p>
        </p:txBody>
      </p:sp>
      <p:sp>
        <p:nvSpPr>
          <p:cNvPr id="5" name="Oval 8"/>
          <p:cNvSpPr>
            <a:spLocks noChangeAspect="1" noChangeArrowheads="1"/>
          </p:cNvSpPr>
          <p:nvPr/>
        </p:nvSpPr>
        <p:spPr bwMode="auto">
          <a:xfrm>
            <a:off x="3314090" y="2072961"/>
            <a:ext cx="154580" cy="15458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8"/>
          <p:cNvSpPr>
            <a:spLocks noChangeAspect="1" noChangeArrowheads="1"/>
          </p:cNvSpPr>
          <p:nvPr/>
        </p:nvSpPr>
        <p:spPr bwMode="auto">
          <a:xfrm>
            <a:off x="2374332" y="1784643"/>
            <a:ext cx="154580" cy="15458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8"/>
          <p:cNvSpPr>
            <a:spLocks noChangeAspect="1" noChangeArrowheads="1"/>
          </p:cNvSpPr>
          <p:nvPr/>
        </p:nvSpPr>
        <p:spPr bwMode="auto">
          <a:xfrm>
            <a:off x="3343820" y="2505653"/>
            <a:ext cx="154580" cy="15458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8"/>
          <p:cNvSpPr>
            <a:spLocks noChangeAspect="1" noChangeArrowheads="1"/>
          </p:cNvSpPr>
          <p:nvPr/>
        </p:nvSpPr>
        <p:spPr bwMode="auto">
          <a:xfrm>
            <a:off x="1893807" y="2634470"/>
            <a:ext cx="154580" cy="15458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spect="1" noChangeArrowheads="1"/>
          </p:cNvSpPr>
          <p:nvPr/>
        </p:nvSpPr>
        <p:spPr bwMode="auto">
          <a:xfrm>
            <a:off x="2035835" y="2882195"/>
            <a:ext cx="154580" cy="15458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29044" y="1389884"/>
                <a:ext cx="469026" cy="390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044" y="1389884"/>
                <a:ext cx="469026" cy="390224"/>
              </a:xfrm>
              <a:prstGeom prst="rect">
                <a:avLst/>
              </a:prstGeom>
              <a:blipFill>
                <a:blip r:embed="rId2"/>
                <a:stretch>
                  <a:fillRect l="-5195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39631" y="2450144"/>
                <a:ext cx="469026" cy="390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631" y="2450144"/>
                <a:ext cx="469026" cy="390224"/>
              </a:xfrm>
              <a:prstGeom prst="rect">
                <a:avLst/>
              </a:prstGeom>
              <a:blipFill>
                <a:blip r:embed="rId3"/>
                <a:stretch>
                  <a:fillRect l="-6494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85532" y="2915864"/>
                <a:ext cx="469026" cy="390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532" y="2915864"/>
                <a:ext cx="469026" cy="390224"/>
              </a:xfrm>
              <a:prstGeom prst="rect">
                <a:avLst/>
              </a:prstGeom>
              <a:blipFill>
                <a:blip r:embed="rId4"/>
                <a:stretch>
                  <a:fillRect l="-6494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528031" y="2337841"/>
                <a:ext cx="469026" cy="390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031" y="2337841"/>
                <a:ext cx="469026" cy="390224"/>
              </a:xfrm>
              <a:prstGeom prst="rect">
                <a:avLst/>
              </a:prstGeom>
              <a:blipFill>
                <a:blip r:embed="rId5"/>
                <a:stretch>
                  <a:fillRect l="-6494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511516" y="1878726"/>
                <a:ext cx="469026" cy="390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516" y="1878726"/>
                <a:ext cx="469026" cy="390224"/>
              </a:xfrm>
              <a:prstGeom prst="rect">
                <a:avLst/>
              </a:prstGeom>
              <a:blipFill>
                <a:blip r:embed="rId6"/>
                <a:stretch>
                  <a:fillRect l="-6494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8"/>
          <p:cNvSpPr>
            <a:spLocks noChangeAspect="1" noChangeArrowheads="1"/>
          </p:cNvSpPr>
          <p:nvPr/>
        </p:nvSpPr>
        <p:spPr bwMode="auto">
          <a:xfrm>
            <a:off x="6014897" y="1613767"/>
            <a:ext cx="154580" cy="15458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026620" y="1768347"/>
            <a:ext cx="626710" cy="1094146"/>
            <a:chOff x="6026620" y="1768347"/>
            <a:chExt cx="626710" cy="1094146"/>
          </a:xfrm>
        </p:grpSpPr>
        <p:cxnSp>
          <p:nvCxnSpPr>
            <p:cNvPr id="66" name="Straight Connector 65"/>
            <p:cNvCxnSpPr>
              <a:stCxn id="22" idx="4"/>
              <a:endCxn id="56" idx="0"/>
            </p:cNvCxnSpPr>
            <p:nvPr/>
          </p:nvCxnSpPr>
          <p:spPr bwMode="auto">
            <a:xfrm>
              <a:off x="6092187" y="1768347"/>
              <a:ext cx="11723" cy="36513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" name="Group 2"/>
            <p:cNvGrpSpPr/>
            <p:nvPr/>
          </p:nvGrpSpPr>
          <p:grpSpPr>
            <a:xfrm>
              <a:off x="6026620" y="2133484"/>
              <a:ext cx="626710" cy="729009"/>
              <a:chOff x="6026620" y="2133484"/>
              <a:chExt cx="626710" cy="729009"/>
            </a:xfrm>
          </p:grpSpPr>
          <p:sp>
            <p:nvSpPr>
              <p:cNvPr id="56" name="Oval 8"/>
              <p:cNvSpPr>
                <a:spLocks noChangeAspect="1" noChangeArrowheads="1"/>
              </p:cNvSpPr>
              <p:nvPr/>
            </p:nvSpPr>
            <p:spPr bwMode="auto">
              <a:xfrm>
                <a:off x="6026620" y="2133484"/>
                <a:ext cx="154580" cy="154580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Oval 8"/>
              <p:cNvSpPr>
                <a:spLocks noChangeAspect="1" noChangeArrowheads="1"/>
              </p:cNvSpPr>
              <p:nvPr/>
            </p:nvSpPr>
            <p:spPr bwMode="auto">
              <a:xfrm>
                <a:off x="6038343" y="2707913"/>
                <a:ext cx="154580" cy="154580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Oval 8"/>
              <p:cNvSpPr>
                <a:spLocks noChangeAspect="1" noChangeArrowheads="1"/>
              </p:cNvSpPr>
              <p:nvPr/>
            </p:nvSpPr>
            <p:spPr bwMode="auto">
              <a:xfrm>
                <a:off x="6498750" y="2698935"/>
                <a:ext cx="154580" cy="15458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67" name="Straight Connector 66"/>
              <p:cNvCxnSpPr>
                <a:stCxn id="56" idx="4"/>
                <a:endCxn id="57" idx="0"/>
              </p:cNvCxnSpPr>
              <p:nvPr/>
            </p:nvCxnSpPr>
            <p:spPr bwMode="auto">
              <a:xfrm>
                <a:off x="6103910" y="2288064"/>
                <a:ext cx="11723" cy="419849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8" name="Straight Connector 67"/>
              <p:cNvCxnSpPr>
                <a:stCxn id="56" idx="5"/>
                <a:endCxn id="59" idx="0"/>
              </p:cNvCxnSpPr>
              <p:nvPr/>
            </p:nvCxnSpPr>
            <p:spPr bwMode="auto">
              <a:xfrm>
                <a:off x="6158562" y="2265426"/>
                <a:ext cx="417478" cy="433509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ontent Placeholder 27"/>
              <p:cNvSpPr>
                <a:spLocks noGrp="1"/>
              </p:cNvSpPr>
              <p:nvPr>
                <p:ph idx="1"/>
              </p:nvPr>
            </p:nvSpPr>
            <p:spPr>
              <a:xfrm>
                <a:off x="670309" y="3829093"/>
                <a:ext cx="7772400" cy="946647"/>
              </a:xfrm>
            </p:spPr>
            <p:txBody>
              <a:bodyPr/>
              <a:lstStyle/>
              <a:p>
                <a:r>
                  <a:rPr lang="en-US" sz="2800" dirty="0" smtClean="0"/>
                  <a:t>Use the deepest level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 nodes, call this set of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9" name="Content Placeholder 2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0309" y="3829093"/>
                <a:ext cx="7772400" cy="946647"/>
              </a:xfrm>
              <a:blipFill>
                <a:blip r:embed="rId7"/>
                <a:stretch>
                  <a:fillRect l="-1412" t="-6452" r="-549" b="-1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5397162" y="1745709"/>
            <a:ext cx="640373" cy="1099996"/>
            <a:chOff x="5397162" y="1745709"/>
            <a:chExt cx="640373" cy="1099996"/>
          </a:xfrm>
        </p:grpSpPr>
        <p:sp>
          <p:nvSpPr>
            <p:cNvPr id="23" name="Oval 8"/>
            <p:cNvSpPr>
              <a:spLocks noChangeAspect="1" noChangeArrowheads="1"/>
            </p:cNvSpPr>
            <p:nvPr/>
          </p:nvSpPr>
          <p:spPr bwMode="auto">
            <a:xfrm>
              <a:off x="5401070" y="2132325"/>
              <a:ext cx="154580" cy="1545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4" name="Straight Connector 23"/>
            <p:cNvCxnSpPr>
              <a:stCxn id="22" idx="3"/>
              <a:endCxn id="23" idx="7"/>
            </p:cNvCxnSpPr>
            <p:nvPr/>
          </p:nvCxnSpPr>
          <p:spPr bwMode="auto">
            <a:xfrm flipH="1">
              <a:off x="5533012" y="1745709"/>
              <a:ext cx="504523" cy="40925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Oval 8"/>
            <p:cNvSpPr>
              <a:spLocks noChangeAspect="1" noChangeArrowheads="1"/>
            </p:cNvSpPr>
            <p:nvPr/>
          </p:nvSpPr>
          <p:spPr bwMode="auto">
            <a:xfrm>
              <a:off x="5397162" y="2691125"/>
              <a:ext cx="154580" cy="1545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2" name="Straight Connector 31"/>
            <p:cNvCxnSpPr>
              <a:stCxn id="23" idx="4"/>
              <a:endCxn id="31" idx="0"/>
            </p:cNvCxnSpPr>
            <p:nvPr/>
          </p:nvCxnSpPr>
          <p:spPr bwMode="auto">
            <a:xfrm flipH="1">
              <a:off x="5474452" y="2286905"/>
              <a:ext cx="3908" cy="40422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9" name="Oval 28"/>
          <p:cNvSpPr>
            <a:spLocks noChangeAspect="1" noChangeArrowheads="1"/>
          </p:cNvSpPr>
          <p:nvPr/>
        </p:nvSpPr>
        <p:spPr bwMode="auto">
          <a:xfrm>
            <a:off x="4940186" y="3251198"/>
            <a:ext cx="154580" cy="15458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0" name="Straight Connector 29"/>
          <p:cNvCxnSpPr>
            <a:stCxn id="31" idx="3"/>
            <a:endCxn id="29" idx="0"/>
          </p:cNvCxnSpPr>
          <p:nvPr/>
        </p:nvCxnSpPr>
        <p:spPr bwMode="auto">
          <a:xfrm flipH="1">
            <a:off x="5017476" y="2823067"/>
            <a:ext cx="402324" cy="4281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Oval 8"/>
          <p:cNvSpPr>
            <a:spLocks noChangeAspect="1" noChangeArrowheads="1"/>
          </p:cNvSpPr>
          <p:nvPr/>
        </p:nvSpPr>
        <p:spPr bwMode="auto">
          <a:xfrm>
            <a:off x="5401071" y="3265556"/>
            <a:ext cx="154580" cy="15458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6" name="Straight Connector 35"/>
          <p:cNvCxnSpPr>
            <a:stCxn id="31" idx="4"/>
            <a:endCxn id="35" idx="0"/>
          </p:cNvCxnSpPr>
          <p:nvPr/>
        </p:nvCxnSpPr>
        <p:spPr bwMode="auto">
          <a:xfrm>
            <a:off x="5474452" y="2845705"/>
            <a:ext cx="3909" cy="41985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Oval 8"/>
          <p:cNvSpPr>
            <a:spLocks noChangeAspect="1" noChangeArrowheads="1"/>
          </p:cNvSpPr>
          <p:nvPr/>
        </p:nvSpPr>
        <p:spPr bwMode="auto">
          <a:xfrm>
            <a:off x="6057882" y="3251083"/>
            <a:ext cx="154580" cy="15458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8"/>
          <p:cNvSpPr>
            <a:spLocks noChangeAspect="1" noChangeArrowheads="1"/>
          </p:cNvSpPr>
          <p:nvPr/>
        </p:nvSpPr>
        <p:spPr bwMode="auto">
          <a:xfrm>
            <a:off x="6518289" y="3242105"/>
            <a:ext cx="154580" cy="15458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0" name="Straight Connector 39"/>
          <p:cNvCxnSpPr>
            <a:stCxn id="59" idx="4"/>
            <a:endCxn id="39" idx="0"/>
          </p:cNvCxnSpPr>
          <p:nvPr/>
        </p:nvCxnSpPr>
        <p:spPr bwMode="auto">
          <a:xfrm>
            <a:off x="6576040" y="2853515"/>
            <a:ext cx="19539" cy="38859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>
            <a:stCxn id="57" idx="4"/>
            <a:endCxn id="38" idx="0"/>
          </p:cNvCxnSpPr>
          <p:nvPr/>
        </p:nvCxnSpPr>
        <p:spPr bwMode="auto">
          <a:xfrm>
            <a:off x="6115633" y="2862493"/>
            <a:ext cx="19539" cy="38859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Oval 8"/>
          <p:cNvSpPr>
            <a:spLocks noChangeAspect="1" noChangeArrowheads="1"/>
          </p:cNvSpPr>
          <p:nvPr/>
        </p:nvSpPr>
        <p:spPr bwMode="auto">
          <a:xfrm>
            <a:off x="7208152" y="2140238"/>
            <a:ext cx="154580" cy="15458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8"/>
          <p:cNvSpPr>
            <a:spLocks noChangeAspect="1" noChangeArrowheads="1"/>
          </p:cNvSpPr>
          <p:nvPr/>
        </p:nvSpPr>
        <p:spPr bwMode="auto">
          <a:xfrm>
            <a:off x="7219876" y="2675589"/>
            <a:ext cx="154580" cy="15458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8"/>
          <p:cNvSpPr>
            <a:spLocks noChangeAspect="1" noChangeArrowheads="1"/>
          </p:cNvSpPr>
          <p:nvPr/>
        </p:nvSpPr>
        <p:spPr bwMode="auto">
          <a:xfrm>
            <a:off x="7231596" y="3234391"/>
            <a:ext cx="154580" cy="15458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3" name="Straight Connector 42"/>
          <p:cNvCxnSpPr>
            <a:stCxn id="22" idx="6"/>
            <a:endCxn id="37" idx="0"/>
          </p:cNvCxnSpPr>
          <p:nvPr/>
        </p:nvCxnSpPr>
        <p:spPr bwMode="auto">
          <a:xfrm>
            <a:off x="6169477" y="1691057"/>
            <a:ext cx="1115965" cy="44918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37" idx="4"/>
            <a:endCxn id="41" idx="0"/>
          </p:cNvCxnSpPr>
          <p:nvPr/>
        </p:nvCxnSpPr>
        <p:spPr bwMode="auto">
          <a:xfrm>
            <a:off x="7285442" y="2294818"/>
            <a:ext cx="11724" cy="3807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stCxn id="41" idx="4"/>
            <a:endCxn id="42" idx="0"/>
          </p:cNvCxnSpPr>
          <p:nvPr/>
        </p:nvCxnSpPr>
        <p:spPr bwMode="auto">
          <a:xfrm>
            <a:off x="7297166" y="2830169"/>
            <a:ext cx="11720" cy="4042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54679" y="5009662"/>
                <a:ext cx="7772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66FF"/>
                    </a:solidFill>
                    <a:cs typeface="Times New Roman" panose="02020603050405020304" pitchFamily="18" charset="0"/>
                  </a:rPr>
                  <a:t>Thm:</a:t>
                </a:r>
                <a:r>
                  <a:rPr lang="en-US" b="1" dirty="0" smtClean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𝑶𝑷𝑻</m:t>
                    </m:r>
                  </m:oMath>
                </a14:m>
                <a:endParaRPr lang="en-US" b="1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79" y="5009662"/>
                <a:ext cx="7772400" cy="523220"/>
              </a:xfrm>
              <a:prstGeom prst="rect">
                <a:avLst/>
              </a:prstGeom>
              <a:blipFill>
                <a:blip r:embed="rId8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35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2425"/>
            <a:ext cx="8184662" cy="1143000"/>
          </a:xfrm>
        </p:spPr>
        <p:txBody>
          <a:bodyPr/>
          <a:lstStyle/>
          <a:p>
            <a:r>
              <a:rPr lang="en-US" sz="4000" dirty="0" smtClean="0"/>
              <a:t>How do we use this for k-center ?</a:t>
            </a:r>
            <a:endParaRPr lang="en-US" sz="4000" dirty="0"/>
          </a:p>
        </p:txBody>
      </p:sp>
      <p:sp>
        <p:nvSpPr>
          <p:cNvPr id="5" name="Oval 8"/>
          <p:cNvSpPr>
            <a:spLocks noChangeAspect="1" noChangeArrowheads="1"/>
          </p:cNvSpPr>
          <p:nvPr/>
        </p:nvSpPr>
        <p:spPr bwMode="auto">
          <a:xfrm>
            <a:off x="3314090" y="2072961"/>
            <a:ext cx="154580" cy="15458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8"/>
          <p:cNvSpPr>
            <a:spLocks noChangeAspect="1" noChangeArrowheads="1"/>
          </p:cNvSpPr>
          <p:nvPr/>
        </p:nvSpPr>
        <p:spPr bwMode="auto">
          <a:xfrm>
            <a:off x="2374332" y="1784643"/>
            <a:ext cx="154580" cy="15458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8"/>
          <p:cNvSpPr>
            <a:spLocks noChangeAspect="1" noChangeArrowheads="1"/>
          </p:cNvSpPr>
          <p:nvPr/>
        </p:nvSpPr>
        <p:spPr bwMode="auto">
          <a:xfrm>
            <a:off x="3343820" y="2505653"/>
            <a:ext cx="154580" cy="15458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8"/>
          <p:cNvSpPr>
            <a:spLocks noChangeAspect="1" noChangeArrowheads="1"/>
          </p:cNvSpPr>
          <p:nvPr/>
        </p:nvSpPr>
        <p:spPr bwMode="auto">
          <a:xfrm>
            <a:off x="1893807" y="2634470"/>
            <a:ext cx="154580" cy="15458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spect="1" noChangeArrowheads="1"/>
          </p:cNvSpPr>
          <p:nvPr/>
        </p:nvSpPr>
        <p:spPr bwMode="auto">
          <a:xfrm>
            <a:off x="2035835" y="2882195"/>
            <a:ext cx="154580" cy="15458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29044" y="1389884"/>
                <a:ext cx="469026" cy="390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044" y="1389884"/>
                <a:ext cx="469026" cy="390224"/>
              </a:xfrm>
              <a:prstGeom prst="rect">
                <a:avLst/>
              </a:prstGeom>
              <a:blipFill>
                <a:blip r:embed="rId2"/>
                <a:stretch>
                  <a:fillRect l="-5195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39631" y="2450144"/>
                <a:ext cx="469026" cy="390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631" y="2450144"/>
                <a:ext cx="469026" cy="390224"/>
              </a:xfrm>
              <a:prstGeom prst="rect">
                <a:avLst/>
              </a:prstGeom>
              <a:blipFill>
                <a:blip r:embed="rId3"/>
                <a:stretch>
                  <a:fillRect l="-6494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85532" y="2915864"/>
                <a:ext cx="469026" cy="390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532" y="2915864"/>
                <a:ext cx="469026" cy="390224"/>
              </a:xfrm>
              <a:prstGeom prst="rect">
                <a:avLst/>
              </a:prstGeom>
              <a:blipFill>
                <a:blip r:embed="rId4"/>
                <a:stretch>
                  <a:fillRect l="-6494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528031" y="2337841"/>
                <a:ext cx="469026" cy="390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031" y="2337841"/>
                <a:ext cx="469026" cy="390224"/>
              </a:xfrm>
              <a:prstGeom prst="rect">
                <a:avLst/>
              </a:prstGeom>
              <a:blipFill>
                <a:blip r:embed="rId5"/>
                <a:stretch>
                  <a:fillRect l="-6494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511516" y="1878726"/>
                <a:ext cx="469026" cy="390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516" y="1878726"/>
                <a:ext cx="469026" cy="390224"/>
              </a:xfrm>
              <a:prstGeom prst="rect">
                <a:avLst/>
              </a:prstGeom>
              <a:blipFill>
                <a:blip r:embed="rId6"/>
                <a:stretch>
                  <a:fillRect l="-6494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8"/>
          <p:cNvSpPr>
            <a:spLocks noChangeAspect="1" noChangeArrowheads="1"/>
          </p:cNvSpPr>
          <p:nvPr/>
        </p:nvSpPr>
        <p:spPr bwMode="auto">
          <a:xfrm>
            <a:off x="6014897" y="1613767"/>
            <a:ext cx="154580" cy="15458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026620" y="1768347"/>
            <a:ext cx="626710" cy="1094146"/>
            <a:chOff x="6026620" y="1768347"/>
            <a:chExt cx="626710" cy="1094146"/>
          </a:xfrm>
        </p:grpSpPr>
        <p:cxnSp>
          <p:nvCxnSpPr>
            <p:cNvPr id="66" name="Straight Connector 65"/>
            <p:cNvCxnSpPr>
              <a:stCxn id="22" idx="4"/>
              <a:endCxn id="56" idx="0"/>
            </p:cNvCxnSpPr>
            <p:nvPr/>
          </p:nvCxnSpPr>
          <p:spPr bwMode="auto">
            <a:xfrm>
              <a:off x="6092187" y="1768347"/>
              <a:ext cx="11723" cy="36513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" name="Group 2"/>
            <p:cNvGrpSpPr/>
            <p:nvPr/>
          </p:nvGrpSpPr>
          <p:grpSpPr>
            <a:xfrm>
              <a:off x="6026620" y="2133484"/>
              <a:ext cx="626710" cy="729009"/>
              <a:chOff x="6026620" y="2133484"/>
              <a:chExt cx="626710" cy="729009"/>
            </a:xfrm>
          </p:grpSpPr>
          <p:sp>
            <p:nvSpPr>
              <p:cNvPr id="56" name="Oval 8"/>
              <p:cNvSpPr>
                <a:spLocks noChangeAspect="1" noChangeArrowheads="1"/>
              </p:cNvSpPr>
              <p:nvPr/>
            </p:nvSpPr>
            <p:spPr bwMode="auto">
              <a:xfrm>
                <a:off x="6026620" y="2133484"/>
                <a:ext cx="154580" cy="154580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Oval 8"/>
              <p:cNvSpPr>
                <a:spLocks noChangeAspect="1" noChangeArrowheads="1"/>
              </p:cNvSpPr>
              <p:nvPr/>
            </p:nvSpPr>
            <p:spPr bwMode="auto">
              <a:xfrm>
                <a:off x="6038343" y="2707913"/>
                <a:ext cx="154580" cy="154580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Oval 8"/>
              <p:cNvSpPr>
                <a:spLocks noChangeAspect="1" noChangeArrowheads="1"/>
              </p:cNvSpPr>
              <p:nvPr/>
            </p:nvSpPr>
            <p:spPr bwMode="auto">
              <a:xfrm>
                <a:off x="6498750" y="2698935"/>
                <a:ext cx="154580" cy="15458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67" name="Straight Connector 66"/>
              <p:cNvCxnSpPr>
                <a:stCxn id="56" idx="4"/>
                <a:endCxn id="57" idx="0"/>
              </p:cNvCxnSpPr>
              <p:nvPr/>
            </p:nvCxnSpPr>
            <p:spPr bwMode="auto">
              <a:xfrm>
                <a:off x="6103910" y="2288064"/>
                <a:ext cx="11723" cy="419849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8" name="Straight Connector 67"/>
              <p:cNvCxnSpPr>
                <a:stCxn id="56" idx="5"/>
                <a:endCxn id="59" idx="0"/>
              </p:cNvCxnSpPr>
              <p:nvPr/>
            </p:nvCxnSpPr>
            <p:spPr bwMode="auto">
              <a:xfrm>
                <a:off x="6158562" y="2265426"/>
                <a:ext cx="417478" cy="433509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28" name="Group 27"/>
          <p:cNvGrpSpPr/>
          <p:nvPr/>
        </p:nvGrpSpPr>
        <p:grpSpPr>
          <a:xfrm>
            <a:off x="5397162" y="1745709"/>
            <a:ext cx="640373" cy="1099996"/>
            <a:chOff x="5397162" y="1745709"/>
            <a:chExt cx="640373" cy="1099996"/>
          </a:xfrm>
        </p:grpSpPr>
        <p:sp>
          <p:nvSpPr>
            <p:cNvPr id="23" name="Oval 8"/>
            <p:cNvSpPr>
              <a:spLocks noChangeAspect="1" noChangeArrowheads="1"/>
            </p:cNvSpPr>
            <p:nvPr/>
          </p:nvSpPr>
          <p:spPr bwMode="auto">
            <a:xfrm>
              <a:off x="5401070" y="2132325"/>
              <a:ext cx="154580" cy="1545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4" name="Straight Connector 23"/>
            <p:cNvCxnSpPr>
              <a:stCxn id="22" idx="3"/>
              <a:endCxn id="23" idx="7"/>
            </p:cNvCxnSpPr>
            <p:nvPr/>
          </p:nvCxnSpPr>
          <p:spPr bwMode="auto">
            <a:xfrm flipH="1">
              <a:off x="5533012" y="1745709"/>
              <a:ext cx="504523" cy="40925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Oval 8"/>
            <p:cNvSpPr>
              <a:spLocks noChangeAspect="1" noChangeArrowheads="1"/>
            </p:cNvSpPr>
            <p:nvPr/>
          </p:nvSpPr>
          <p:spPr bwMode="auto">
            <a:xfrm>
              <a:off x="5397162" y="2691125"/>
              <a:ext cx="154580" cy="1545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2" name="Straight Connector 31"/>
            <p:cNvCxnSpPr>
              <a:stCxn id="23" idx="4"/>
              <a:endCxn id="31" idx="0"/>
            </p:cNvCxnSpPr>
            <p:nvPr/>
          </p:nvCxnSpPr>
          <p:spPr bwMode="auto">
            <a:xfrm flipH="1">
              <a:off x="5474452" y="2286905"/>
              <a:ext cx="3908" cy="40422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9" name="Oval 28"/>
          <p:cNvSpPr>
            <a:spLocks noChangeAspect="1" noChangeArrowheads="1"/>
          </p:cNvSpPr>
          <p:nvPr/>
        </p:nvSpPr>
        <p:spPr bwMode="auto">
          <a:xfrm>
            <a:off x="4940186" y="3251198"/>
            <a:ext cx="154580" cy="15458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0" name="Straight Connector 29"/>
          <p:cNvCxnSpPr>
            <a:stCxn id="31" idx="3"/>
            <a:endCxn id="29" idx="0"/>
          </p:cNvCxnSpPr>
          <p:nvPr/>
        </p:nvCxnSpPr>
        <p:spPr bwMode="auto">
          <a:xfrm flipH="1">
            <a:off x="5017476" y="2823067"/>
            <a:ext cx="402324" cy="4281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Oval 8"/>
          <p:cNvSpPr>
            <a:spLocks noChangeAspect="1" noChangeArrowheads="1"/>
          </p:cNvSpPr>
          <p:nvPr/>
        </p:nvSpPr>
        <p:spPr bwMode="auto">
          <a:xfrm>
            <a:off x="5401071" y="3265556"/>
            <a:ext cx="154580" cy="15458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6" name="Straight Connector 35"/>
          <p:cNvCxnSpPr>
            <a:stCxn id="31" idx="4"/>
            <a:endCxn id="35" idx="0"/>
          </p:cNvCxnSpPr>
          <p:nvPr/>
        </p:nvCxnSpPr>
        <p:spPr bwMode="auto">
          <a:xfrm>
            <a:off x="5474452" y="2845705"/>
            <a:ext cx="3909" cy="41985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Oval 8"/>
          <p:cNvSpPr>
            <a:spLocks noChangeAspect="1" noChangeArrowheads="1"/>
          </p:cNvSpPr>
          <p:nvPr/>
        </p:nvSpPr>
        <p:spPr bwMode="auto">
          <a:xfrm>
            <a:off x="6057882" y="3251083"/>
            <a:ext cx="154580" cy="15458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8"/>
          <p:cNvSpPr>
            <a:spLocks noChangeAspect="1" noChangeArrowheads="1"/>
          </p:cNvSpPr>
          <p:nvPr/>
        </p:nvSpPr>
        <p:spPr bwMode="auto">
          <a:xfrm>
            <a:off x="6518289" y="3242105"/>
            <a:ext cx="154580" cy="15458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0" name="Straight Connector 39"/>
          <p:cNvCxnSpPr>
            <a:stCxn id="59" idx="4"/>
            <a:endCxn id="39" idx="0"/>
          </p:cNvCxnSpPr>
          <p:nvPr/>
        </p:nvCxnSpPr>
        <p:spPr bwMode="auto">
          <a:xfrm>
            <a:off x="6576040" y="2853515"/>
            <a:ext cx="19539" cy="38859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>
            <a:stCxn id="57" idx="4"/>
            <a:endCxn id="38" idx="0"/>
          </p:cNvCxnSpPr>
          <p:nvPr/>
        </p:nvCxnSpPr>
        <p:spPr bwMode="auto">
          <a:xfrm>
            <a:off x="6115633" y="2862493"/>
            <a:ext cx="19539" cy="38859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Oval 8"/>
          <p:cNvSpPr>
            <a:spLocks noChangeAspect="1" noChangeArrowheads="1"/>
          </p:cNvSpPr>
          <p:nvPr/>
        </p:nvSpPr>
        <p:spPr bwMode="auto">
          <a:xfrm>
            <a:off x="7208152" y="2140238"/>
            <a:ext cx="154580" cy="15458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8"/>
          <p:cNvSpPr>
            <a:spLocks noChangeAspect="1" noChangeArrowheads="1"/>
          </p:cNvSpPr>
          <p:nvPr/>
        </p:nvSpPr>
        <p:spPr bwMode="auto">
          <a:xfrm>
            <a:off x="7219876" y="2675589"/>
            <a:ext cx="154580" cy="15458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8"/>
          <p:cNvSpPr>
            <a:spLocks noChangeAspect="1" noChangeArrowheads="1"/>
          </p:cNvSpPr>
          <p:nvPr/>
        </p:nvSpPr>
        <p:spPr bwMode="auto">
          <a:xfrm>
            <a:off x="7231596" y="3234391"/>
            <a:ext cx="154580" cy="15458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3" name="Straight Connector 42"/>
          <p:cNvCxnSpPr>
            <a:stCxn id="22" idx="6"/>
            <a:endCxn id="37" idx="0"/>
          </p:cNvCxnSpPr>
          <p:nvPr/>
        </p:nvCxnSpPr>
        <p:spPr bwMode="auto">
          <a:xfrm>
            <a:off x="6169477" y="1691057"/>
            <a:ext cx="1115965" cy="44918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37" idx="4"/>
            <a:endCxn id="41" idx="0"/>
          </p:cNvCxnSpPr>
          <p:nvPr/>
        </p:nvCxnSpPr>
        <p:spPr bwMode="auto">
          <a:xfrm>
            <a:off x="7285442" y="2294818"/>
            <a:ext cx="11724" cy="3807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stCxn id="41" idx="4"/>
            <a:endCxn id="42" idx="0"/>
          </p:cNvCxnSpPr>
          <p:nvPr/>
        </p:nvCxnSpPr>
        <p:spPr bwMode="auto">
          <a:xfrm>
            <a:off x="7297166" y="2830169"/>
            <a:ext cx="11720" cy="4042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54679" y="3563818"/>
                <a:ext cx="7772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66FF"/>
                    </a:solidFill>
                    <a:cs typeface="Times New Roman" panose="02020603050405020304" pitchFamily="18" charset="0"/>
                  </a:rPr>
                  <a:t>Thm:</a:t>
                </a:r>
                <a:r>
                  <a:rPr lang="en-US" b="1" dirty="0" smtClean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𝑶𝑷𝑻</m:t>
                    </m:r>
                  </m:oMath>
                </a14:m>
                <a:endParaRPr lang="en-US" b="1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79" y="3563818"/>
                <a:ext cx="7772400" cy="523220"/>
              </a:xfrm>
              <a:prstGeom prst="rect">
                <a:avLst/>
              </a:prstGeom>
              <a:blipFill>
                <a:blip r:embed="rId7"/>
                <a:stretch>
                  <a:fillRect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9939" y="4126527"/>
                <a:ext cx="8081108" cy="2601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cs typeface="Times New Roman" panose="02020603050405020304" pitchFamily="18" charset="0"/>
                  </a:rPr>
                  <a:t>Proof:  Say this is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</m:oMath>
                </a14:m>
                <a:endParaRPr lang="en-US" dirty="0" smtClean="0"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rabicParenR"/>
                </a:pPr>
                <a:r>
                  <a:rPr lang="en-US" dirty="0" smtClean="0">
                    <a:cs typeface="Times New Roman" panose="02020603050405020304" pitchFamily="18" charset="0"/>
                  </a:rPr>
                  <a:t>Any node is at distance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+…≤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of some node at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</m:oMath>
                </a14:m>
                <a:endParaRPr lang="en-US" dirty="0" smtClean="0"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rabicParenR"/>
                </a:pPr>
                <a:r>
                  <a:rPr lang="en-US" dirty="0" smtClean="0">
                    <a:cs typeface="Times New Roman" panose="02020603050405020304" pitchFamily="18" charset="0"/>
                  </a:rPr>
                  <a:t>At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nodes with pairwise distances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cs typeface="Times New Roman" panose="02020603050405020304" pitchFamily="18" charset="0"/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 </m:t>
                            </m:r>
                          </m:sup>
                        </m:sSup>
                      </m:den>
                    </m:f>
                  </m:oMath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39" y="4126527"/>
                <a:ext cx="8081108" cy="2601738"/>
              </a:xfrm>
              <a:prstGeom prst="rect">
                <a:avLst/>
              </a:prstGeom>
              <a:blipFill>
                <a:blip r:embed="rId8"/>
                <a:stretch>
                  <a:fillRect l="-1585" t="-2576" b="-1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076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k-centers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800"/>
                  </a:spcBef>
                </a:pPr>
                <a:r>
                  <a:rPr lang="en-US" dirty="0" smtClean="0"/>
                  <a:t>NP-hard to approximate to within a factor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(simple reduction from dominating set)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 smtClean="0"/>
                  <a:t>For the (planar) Euclidean metric also hard to approximate to within a factor &gt; 1.822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04" t="-2074" r="-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030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Farthest fit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800"/>
                  </a:spcBef>
                </a:pPr>
                <a:r>
                  <a:rPr lang="en-US" dirty="0" smtClean="0"/>
                  <a:t>Pick an arbitrary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 smtClean="0"/>
                  <a:t> as the first center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 smtClean="0"/>
                  <a:t>Pick the point farthest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as the second center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>
                  <a:spcBef>
                    <a:spcPts val="180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04" t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206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Farthest fit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800"/>
                  </a:spcBef>
                </a:pPr>
                <a:r>
                  <a:rPr lang="en-US" dirty="0" smtClean="0"/>
                  <a:t>Pick an arbitrary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 smtClean="0"/>
                  <a:t> as the first center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pick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to be the point which is farthest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04" t="-2074" r="-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417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14</a:t>
            </a:fld>
            <a:endParaRPr lang="da-DK"/>
          </a:p>
        </p:txBody>
      </p:sp>
      <p:sp>
        <p:nvSpPr>
          <p:cNvPr id="5" name="Oval 4"/>
          <p:cNvSpPr>
            <a:spLocks noChangeAspect="1"/>
          </p:cNvSpPr>
          <p:nvPr/>
        </p:nvSpPr>
        <p:spPr bwMode="auto">
          <a:xfrm>
            <a:off x="4206596" y="3639458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1271665" y="3982059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4944018" y="574356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7505700" y="2143717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6723658" y="2331767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6256625" y="498156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5591329" y="4365218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553619" y="514290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2234922" y="232099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3331820" y="3319315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355679" y="4366452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5701696" y="593067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8" name="Oval 17"/>
          <p:cNvSpPr>
            <a:spLocks noChangeAspect="1"/>
          </p:cNvSpPr>
          <p:nvPr/>
        </p:nvSpPr>
        <p:spPr bwMode="auto">
          <a:xfrm>
            <a:off x="6527013" y="294136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2264719" y="3703369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33172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15</a:t>
            </a:fld>
            <a:endParaRPr lang="da-DK"/>
          </a:p>
        </p:txBody>
      </p:sp>
      <p:sp>
        <p:nvSpPr>
          <p:cNvPr id="5" name="Oval 4"/>
          <p:cNvSpPr>
            <a:spLocks noChangeAspect="1"/>
          </p:cNvSpPr>
          <p:nvPr/>
        </p:nvSpPr>
        <p:spPr bwMode="auto">
          <a:xfrm>
            <a:off x="4206596" y="3639458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1271665" y="3982059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4944018" y="574356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7505700" y="2143717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6723658" y="2331767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6256625" y="498156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5591329" y="4365218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553619" y="514290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2234922" y="232099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3331820" y="3319315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355679" y="4366452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5701696" y="593067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8" name="Oval 17"/>
          <p:cNvSpPr>
            <a:spLocks noChangeAspect="1"/>
          </p:cNvSpPr>
          <p:nvPr/>
        </p:nvSpPr>
        <p:spPr bwMode="auto">
          <a:xfrm>
            <a:off x="6527013" y="294136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2264719" y="3703369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410179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16</a:t>
            </a:fld>
            <a:endParaRPr lang="da-DK"/>
          </a:p>
        </p:txBody>
      </p:sp>
      <p:sp>
        <p:nvSpPr>
          <p:cNvPr id="5" name="Oval 4"/>
          <p:cNvSpPr>
            <a:spLocks noChangeAspect="1"/>
          </p:cNvSpPr>
          <p:nvPr/>
        </p:nvSpPr>
        <p:spPr bwMode="auto">
          <a:xfrm>
            <a:off x="4206596" y="3639458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1271665" y="3982059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4944018" y="574356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7505700" y="2143717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6723658" y="2331767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6256625" y="498156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5591329" y="4365218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553619" y="514290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2234922" y="232099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3331820" y="3319315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355679" y="4366452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5701696" y="593067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8" name="Oval 17"/>
          <p:cNvSpPr>
            <a:spLocks noChangeAspect="1"/>
          </p:cNvSpPr>
          <p:nvPr/>
        </p:nvSpPr>
        <p:spPr bwMode="auto">
          <a:xfrm>
            <a:off x="6527013" y="294136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2264719" y="3703369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91569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17</a:t>
            </a:fld>
            <a:endParaRPr lang="da-DK"/>
          </a:p>
        </p:txBody>
      </p:sp>
      <p:sp>
        <p:nvSpPr>
          <p:cNvPr id="5" name="Oval 4"/>
          <p:cNvSpPr>
            <a:spLocks noChangeAspect="1"/>
          </p:cNvSpPr>
          <p:nvPr/>
        </p:nvSpPr>
        <p:spPr bwMode="auto">
          <a:xfrm>
            <a:off x="4206596" y="3639458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1271665" y="3982059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4944018" y="574356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7505700" y="2143717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6723658" y="2331767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6256625" y="498156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5591329" y="4365218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553619" y="514290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2234922" y="232099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3331820" y="3319315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355679" y="4366452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5701696" y="5930676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8" name="Oval 17"/>
          <p:cNvSpPr>
            <a:spLocks noChangeAspect="1"/>
          </p:cNvSpPr>
          <p:nvPr/>
        </p:nvSpPr>
        <p:spPr bwMode="auto">
          <a:xfrm>
            <a:off x="6527013" y="294136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2264719" y="3703369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116355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18</a:t>
            </a:fld>
            <a:endParaRPr lang="da-DK"/>
          </a:p>
        </p:txBody>
      </p:sp>
      <p:sp>
        <p:nvSpPr>
          <p:cNvPr id="5" name="Oval 4"/>
          <p:cNvSpPr>
            <a:spLocks noChangeAspect="1"/>
          </p:cNvSpPr>
          <p:nvPr/>
        </p:nvSpPr>
        <p:spPr bwMode="auto">
          <a:xfrm>
            <a:off x="4206596" y="3639458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1271665" y="3982059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4944018" y="574356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7505700" y="2143717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6723658" y="2331767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6256625" y="498156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5591329" y="4365218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553619" y="514290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2234922" y="232099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3331820" y="3319315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355679" y="4366452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5701696" y="5930676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8" name="Oval 17"/>
          <p:cNvSpPr>
            <a:spLocks noChangeAspect="1"/>
          </p:cNvSpPr>
          <p:nvPr/>
        </p:nvSpPr>
        <p:spPr bwMode="auto">
          <a:xfrm>
            <a:off x="6527013" y="294136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2264719" y="3703369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359463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19</a:t>
            </a:fld>
            <a:endParaRPr lang="da-DK"/>
          </a:p>
        </p:txBody>
      </p:sp>
      <p:sp>
        <p:nvSpPr>
          <p:cNvPr id="5" name="Oval 4"/>
          <p:cNvSpPr>
            <a:spLocks noChangeAspect="1"/>
          </p:cNvSpPr>
          <p:nvPr/>
        </p:nvSpPr>
        <p:spPr bwMode="auto">
          <a:xfrm>
            <a:off x="4206596" y="3639458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1271665" y="3982059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4944018" y="574356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7505700" y="2143717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6723658" y="2331767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6256625" y="498156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5591329" y="4365218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553619" y="514290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2234922" y="232099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3331820" y="3319315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355679" y="4366452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5701696" y="5930676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8" name="Oval 17"/>
          <p:cNvSpPr>
            <a:spLocks noChangeAspect="1"/>
          </p:cNvSpPr>
          <p:nvPr/>
        </p:nvSpPr>
        <p:spPr bwMode="auto">
          <a:xfrm>
            <a:off x="6527013" y="294136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cxnSp>
        <p:nvCxnSpPr>
          <p:cNvPr id="19" name="Straight Connector 18"/>
          <p:cNvCxnSpPr/>
          <p:nvPr/>
        </p:nvCxnSpPr>
        <p:spPr bwMode="auto">
          <a:xfrm flipV="1">
            <a:off x="1481971" y="2635585"/>
            <a:ext cx="837903" cy="135843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81971" y="2941363"/>
                <a:ext cx="4189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971" y="2941363"/>
                <a:ext cx="418952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>
            <a:spLocks noChangeAspect="1"/>
          </p:cNvSpPr>
          <p:nvPr/>
        </p:nvSpPr>
        <p:spPr bwMode="auto">
          <a:xfrm>
            <a:off x="2264719" y="3703369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24510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 space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2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" y="1615736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and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such that</a:t>
                </a:r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615736"/>
                <a:ext cx="9144000" cy="523220"/>
              </a:xfrm>
              <a:prstGeom prst="rect">
                <a:avLst/>
              </a:prstGeom>
              <a:blipFill rotWithShape="0">
                <a:blip r:embed="rId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4751" y="2220420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d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1" y="2220420"/>
                <a:ext cx="9144000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-2" y="2775943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2775943"/>
                <a:ext cx="9144000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-14752" y="3370797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752" y="3370797"/>
                <a:ext cx="9144000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562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What can we say about this ?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20</a:t>
            </a:fld>
            <a:endParaRPr lang="da-DK"/>
          </a:p>
        </p:txBody>
      </p:sp>
      <p:sp>
        <p:nvSpPr>
          <p:cNvPr id="5" name="Oval 4"/>
          <p:cNvSpPr>
            <a:spLocks noChangeAspect="1"/>
          </p:cNvSpPr>
          <p:nvPr/>
        </p:nvSpPr>
        <p:spPr bwMode="auto">
          <a:xfrm>
            <a:off x="4206596" y="3639458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1271665" y="3982059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4944018" y="574356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2264719" y="3703369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7505700" y="2143717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6723658" y="2331767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6256625" y="498156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5591329" y="4365218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553619" y="514290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2234922" y="232099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3331820" y="3319315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355679" y="4366452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5701696" y="5930676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8" name="Oval 17"/>
          <p:cNvSpPr>
            <a:spLocks noChangeAspect="1"/>
          </p:cNvSpPr>
          <p:nvPr/>
        </p:nvSpPr>
        <p:spPr bwMode="auto">
          <a:xfrm>
            <a:off x="6527013" y="294136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cxnSp>
        <p:nvCxnSpPr>
          <p:cNvPr id="19" name="Straight Connector 18"/>
          <p:cNvCxnSpPr/>
          <p:nvPr/>
        </p:nvCxnSpPr>
        <p:spPr bwMode="auto">
          <a:xfrm flipV="1">
            <a:off x="1481971" y="2635585"/>
            <a:ext cx="837903" cy="135843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81971" y="2941363"/>
                <a:ext cx="4189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971" y="2941363"/>
                <a:ext cx="418952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" y="1426895"/>
                <a:ext cx="9144000" cy="66652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b="0" dirty="0" smtClean="0"/>
                  <a:t>Theorem: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426895"/>
                <a:ext cx="9144000" cy="666529"/>
              </a:xfrm>
              <a:prstGeom prst="rect">
                <a:avLst/>
              </a:prstGeom>
              <a:blipFill rotWithShape="0">
                <a:blip r:embed="rId3"/>
                <a:stretch>
                  <a:fillRect t="-1835" b="-1100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897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Proof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21</a:t>
            </a:fld>
            <a:endParaRPr lang="da-DK"/>
          </a:p>
        </p:txBody>
      </p:sp>
      <p:sp>
        <p:nvSpPr>
          <p:cNvPr id="5" name="Oval 4"/>
          <p:cNvSpPr>
            <a:spLocks noChangeAspect="1"/>
          </p:cNvSpPr>
          <p:nvPr/>
        </p:nvSpPr>
        <p:spPr bwMode="auto">
          <a:xfrm>
            <a:off x="4206596" y="3639458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1271665" y="3982059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4944018" y="574356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2264719" y="3703369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7505700" y="2143717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6723658" y="2331767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6256625" y="498156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5591329" y="4365218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553619" y="514290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2234922" y="232099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3331820" y="3319315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355679" y="4366452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5701696" y="5930676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8" name="Oval 17"/>
          <p:cNvSpPr>
            <a:spLocks noChangeAspect="1"/>
          </p:cNvSpPr>
          <p:nvPr/>
        </p:nvSpPr>
        <p:spPr bwMode="auto">
          <a:xfrm>
            <a:off x="6527013" y="294136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cxnSp>
        <p:nvCxnSpPr>
          <p:cNvPr id="19" name="Straight Connector 18"/>
          <p:cNvCxnSpPr/>
          <p:nvPr/>
        </p:nvCxnSpPr>
        <p:spPr bwMode="auto">
          <a:xfrm flipV="1">
            <a:off x="1481971" y="2635585"/>
            <a:ext cx="837903" cy="135843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81971" y="2941363"/>
                <a:ext cx="4189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971" y="2941363"/>
                <a:ext cx="418952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" y="1426895"/>
                <a:ext cx="9144000" cy="66652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b="0" dirty="0" smtClean="0"/>
                  <a:t>Theorem: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426895"/>
                <a:ext cx="9144000" cy="666529"/>
              </a:xfrm>
              <a:prstGeom prst="rect">
                <a:avLst/>
              </a:prstGeom>
              <a:blipFill rotWithShape="0">
                <a:blip r:embed="rId3"/>
                <a:stretch>
                  <a:fillRect t="-1835" b="-1100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151435" y="2307180"/>
                <a:ext cx="4189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435" y="2307180"/>
                <a:ext cx="418952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20290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>
            <a:stCxn id="14" idx="6"/>
            <a:endCxn id="9" idx="1"/>
          </p:cNvCxnSpPr>
          <p:nvPr/>
        </p:nvCxnSpPr>
        <p:spPr bwMode="auto">
          <a:xfrm flipV="1">
            <a:off x="2589479" y="2195641"/>
            <a:ext cx="4968145" cy="30263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>
            <a:stCxn id="14" idx="5"/>
            <a:endCxn id="5" idx="1"/>
          </p:cNvCxnSpPr>
          <p:nvPr/>
        </p:nvCxnSpPr>
        <p:spPr bwMode="auto">
          <a:xfrm>
            <a:off x="2537555" y="2623629"/>
            <a:ext cx="1720965" cy="1067753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14" idx="5"/>
            <a:endCxn id="17" idx="1"/>
          </p:cNvCxnSpPr>
          <p:nvPr/>
        </p:nvCxnSpPr>
        <p:spPr bwMode="auto">
          <a:xfrm>
            <a:off x="2537555" y="2623629"/>
            <a:ext cx="3216065" cy="3358971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674569" y="2813542"/>
                <a:ext cx="4189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569" y="2813542"/>
                <a:ext cx="418952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20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554557" y="4214640"/>
                <a:ext cx="4189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557" y="4214640"/>
                <a:ext cx="418952" cy="523220"/>
              </a:xfrm>
              <a:prstGeom prst="rect">
                <a:avLst/>
              </a:prstGeom>
              <a:blipFill rotWithShape="0">
                <a:blip r:embed="rId6"/>
                <a:stretch>
                  <a:fillRect l="-20290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88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Proof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22</a:t>
            </a:fld>
            <a:endParaRPr lang="da-DK"/>
          </a:p>
        </p:txBody>
      </p:sp>
      <p:sp>
        <p:nvSpPr>
          <p:cNvPr id="5" name="Oval 4"/>
          <p:cNvSpPr>
            <a:spLocks noChangeAspect="1"/>
          </p:cNvSpPr>
          <p:nvPr/>
        </p:nvSpPr>
        <p:spPr bwMode="auto">
          <a:xfrm>
            <a:off x="4206596" y="3639458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1271665" y="3982059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4944018" y="574356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2264719" y="3703369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7505700" y="2143717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6723658" y="2331767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6256625" y="498156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5591329" y="4365218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553619" y="514290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2234922" y="232099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3331820" y="3319315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355679" y="4366452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5701696" y="5930676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8" name="Oval 17"/>
          <p:cNvSpPr>
            <a:spLocks noChangeAspect="1"/>
          </p:cNvSpPr>
          <p:nvPr/>
        </p:nvSpPr>
        <p:spPr bwMode="auto">
          <a:xfrm>
            <a:off x="6527013" y="294136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" y="1426895"/>
                <a:ext cx="9144000" cy="66652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b="0" dirty="0" smtClean="0"/>
                  <a:t>Theorem: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426895"/>
                <a:ext cx="9144000" cy="666529"/>
              </a:xfrm>
              <a:prstGeom prst="rect">
                <a:avLst/>
              </a:prstGeom>
              <a:blipFill rotWithShape="0">
                <a:blip r:embed="rId2"/>
                <a:stretch>
                  <a:fillRect t="-1835" b="-1100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>
            <a:stCxn id="6" idx="6"/>
            <a:endCxn id="9" idx="2"/>
          </p:cNvCxnSpPr>
          <p:nvPr/>
        </p:nvCxnSpPr>
        <p:spPr bwMode="auto">
          <a:xfrm flipV="1">
            <a:off x="1626222" y="2320996"/>
            <a:ext cx="5879478" cy="1838342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623383" y="2670972"/>
                <a:ext cx="4189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383" y="2670972"/>
                <a:ext cx="418952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18841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 bwMode="auto">
          <a:xfrm flipV="1">
            <a:off x="1481971" y="2635585"/>
            <a:ext cx="837903" cy="135843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2589479" y="2195641"/>
            <a:ext cx="4968145" cy="30263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2537555" y="2623629"/>
            <a:ext cx="1720965" cy="1067753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2537555" y="2623629"/>
            <a:ext cx="3216065" cy="3358971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6112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Proof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23</a:t>
            </a:fld>
            <a:endParaRPr lang="da-DK"/>
          </a:p>
        </p:txBody>
      </p:sp>
      <p:sp>
        <p:nvSpPr>
          <p:cNvPr id="5" name="Oval 4"/>
          <p:cNvSpPr>
            <a:spLocks noChangeAspect="1"/>
          </p:cNvSpPr>
          <p:nvPr/>
        </p:nvSpPr>
        <p:spPr bwMode="auto">
          <a:xfrm>
            <a:off x="4206596" y="3639458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1271665" y="3982059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4944018" y="574356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2264719" y="3703369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7505700" y="2143717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6723658" y="2331767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6256625" y="498156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5591329" y="4365218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553619" y="514290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2234922" y="232099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3331820" y="3319315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355679" y="4366452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5701696" y="5930676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8" name="Oval 17"/>
          <p:cNvSpPr>
            <a:spLocks noChangeAspect="1"/>
          </p:cNvSpPr>
          <p:nvPr/>
        </p:nvSpPr>
        <p:spPr bwMode="auto">
          <a:xfrm>
            <a:off x="6527013" y="294136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" y="1426895"/>
                <a:ext cx="9144000" cy="66652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b="0" dirty="0" smtClean="0"/>
                  <a:t>Theorem: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426895"/>
                <a:ext cx="9144000" cy="666529"/>
              </a:xfrm>
              <a:prstGeom prst="rect">
                <a:avLst/>
              </a:prstGeom>
              <a:blipFill rotWithShape="0">
                <a:blip r:embed="rId2"/>
                <a:stretch>
                  <a:fillRect t="-1835" b="-1100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>
            <a:stCxn id="6" idx="6"/>
            <a:endCxn id="9" idx="2"/>
          </p:cNvCxnSpPr>
          <p:nvPr/>
        </p:nvCxnSpPr>
        <p:spPr bwMode="auto">
          <a:xfrm flipV="1">
            <a:off x="1626222" y="2320996"/>
            <a:ext cx="5879478" cy="1838342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17" idx="7"/>
            <a:endCxn id="9" idx="4"/>
          </p:cNvCxnSpPr>
          <p:nvPr/>
        </p:nvCxnSpPr>
        <p:spPr bwMode="auto">
          <a:xfrm flipV="1">
            <a:off x="6004329" y="2498274"/>
            <a:ext cx="1678650" cy="3484326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17" idx="2"/>
            <a:endCxn id="6" idx="5"/>
          </p:cNvCxnSpPr>
          <p:nvPr/>
        </p:nvCxnSpPr>
        <p:spPr bwMode="auto">
          <a:xfrm flipH="1" flipV="1">
            <a:off x="1574298" y="4284692"/>
            <a:ext cx="4127398" cy="1823263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371509" y="3550964"/>
                <a:ext cx="4189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1509" y="3550964"/>
                <a:ext cx="418952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20290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883064" y="4952062"/>
                <a:ext cx="4189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064" y="4952062"/>
                <a:ext cx="418952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20290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/>
          <p:cNvCxnSpPr/>
          <p:nvPr/>
        </p:nvCxnSpPr>
        <p:spPr bwMode="auto">
          <a:xfrm flipV="1">
            <a:off x="1481971" y="2635585"/>
            <a:ext cx="837903" cy="135843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 flipV="1">
            <a:off x="2589479" y="2195641"/>
            <a:ext cx="4968145" cy="30263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2537555" y="2623629"/>
            <a:ext cx="1720965" cy="1067753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>
            <a:off x="2537555" y="2623629"/>
            <a:ext cx="3216065" cy="3358971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623383" y="2670972"/>
                <a:ext cx="4189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383" y="2670972"/>
                <a:ext cx="418952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18841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538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Proof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24</a:t>
            </a:fld>
            <a:endParaRPr lang="da-DK"/>
          </a:p>
        </p:txBody>
      </p:sp>
      <p:sp>
        <p:nvSpPr>
          <p:cNvPr id="5" name="Oval 4"/>
          <p:cNvSpPr>
            <a:spLocks noChangeAspect="1"/>
          </p:cNvSpPr>
          <p:nvPr/>
        </p:nvSpPr>
        <p:spPr bwMode="auto">
          <a:xfrm>
            <a:off x="4206596" y="3639458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1271665" y="3982059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4944018" y="574356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2264719" y="3703369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7505700" y="2143717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6723658" y="2331767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6256625" y="498156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5591329" y="4365218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553619" y="514290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2234922" y="232099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3331820" y="3319315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355679" y="4366452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5701696" y="5930676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8" name="Oval 17"/>
          <p:cNvSpPr>
            <a:spLocks noChangeAspect="1"/>
          </p:cNvSpPr>
          <p:nvPr/>
        </p:nvSpPr>
        <p:spPr bwMode="auto">
          <a:xfrm>
            <a:off x="6527013" y="294136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" y="1426895"/>
                <a:ext cx="9144000" cy="66652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b="0" dirty="0" smtClean="0"/>
                  <a:t>Theorem: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426895"/>
                <a:ext cx="9144000" cy="666529"/>
              </a:xfrm>
              <a:prstGeom prst="rect">
                <a:avLst/>
              </a:prstGeom>
              <a:blipFill rotWithShape="0">
                <a:blip r:embed="rId2"/>
                <a:stretch>
                  <a:fillRect t="-1835" b="-1100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>
            <a:stCxn id="6" idx="6"/>
            <a:endCxn id="9" idx="2"/>
          </p:cNvCxnSpPr>
          <p:nvPr/>
        </p:nvCxnSpPr>
        <p:spPr bwMode="auto">
          <a:xfrm flipV="1">
            <a:off x="1626222" y="2320996"/>
            <a:ext cx="5879478" cy="1838342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17" idx="7"/>
            <a:endCxn id="9" idx="4"/>
          </p:cNvCxnSpPr>
          <p:nvPr/>
        </p:nvCxnSpPr>
        <p:spPr bwMode="auto">
          <a:xfrm flipV="1">
            <a:off x="6004329" y="2498274"/>
            <a:ext cx="1678650" cy="3484326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17" idx="1"/>
            <a:endCxn id="6" idx="5"/>
          </p:cNvCxnSpPr>
          <p:nvPr/>
        </p:nvCxnSpPr>
        <p:spPr bwMode="auto">
          <a:xfrm flipH="1" flipV="1">
            <a:off x="1574298" y="4284692"/>
            <a:ext cx="4179322" cy="1697908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7" name="Group 46"/>
          <p:cNvGrpSpPr/>
          <p:nvPr/>
        </p:nvGrpSpPr>
        <p:grpSpPr>
          <a:xfrm>
            <a:off x="1626222" y="2446350"/>
            <a:ext cx="5931402" cy="3484326"/>
            <a:chOff x="1626222" y="2446350"/>
            <a:chExt cx="5931402" cy="3484326"/>
          </a:xfrm>
        </p:grpSpPr>
        <p:cxnSp>
          <p:nvCxnSpPr>
            <p:cNvPr id="33" name="Straight Connector 32"/>
            <p:cNvCxnSpPr>
              <a:stCxn id="17" idx="0"/>
              <a:endCxn id="5" idx="5"/>
            </p:cNvCxnSpPr>
            <p:nvPr/>
          </p:nvCxnSpPr>
          <p:spPr bwMode="auto">
            <a:xfrm flipH="1" flipV="1">
              <a:off x="4509229" y="3942091"/>
              <a:ext cx="1369746" cy="1988585"/>
            </a:xfrm>
            <a:prstGeom prst="line">
              <a:avLst/>
            </a:prstGeom>
            <a:solidFill>
              <a:schemeClr val="accent1"/>
            </a:solidFill>
            <a:ln w="4445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>
              <a:stCxn id="5" idx="7"/>
              <a:endCxn id="9" idx="3"/>
            </p:cNvCxnSpPr>
            <p:nvPr/>
          </p:nvCxnSpPr>
          <p:spPr bwMode="auto">
            <a:xfrm flipV="1">
              <a:off x="4509229" y="2446350"/>
              <a:ext cx="3048395" cy="1245032"/>
            </a:xfrm>
            <a:prstGeom prst="line">
              <a:avLst/>
            </a:prstGeom>
            <a:solidFill>
              <a:schemeClr val="accent1"/>
            </a:solidFill>
            <a:ln w="4445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>
              <a:stCxn id="6" idx="6"/>
              <a:endCxn id="5" idx="2"/>
            </p:cNvCxnSpPr>
            <p:nvPr/>
          </p:nvCxnSpPr>
          <p:spPr bwMode="auto">
            <a:xfrm flipV="1">
              <a:off x="1626222" y="3816737"/>
              <a:ext cx="2580374" cy="342601"/>
            </a:xfrm>
            <a:prstGeom prst="line">
              <a:avLst/>
            </a:prstGeom>
            <a:solidFill>
              <a:schemeClr val="accent1"/>
            </a:solidFill>
            <a:ln w="4445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518124" y="3231410"/>
                  <a:ext cx="41895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8124" y="3231410"/>
                  <a:ext cx="418952" cy="52322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0290" r="-14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5041258" y="4081902"/>
                  <a:ext cx="41895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1258" y="4081902"/>
                  <a:ext cx="418952" cy="52322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0290" r="-14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3030556" y="3900006"/>
                  <a:ext cx="41895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0556" y="3900006"/>
                  <a:ext cx="418952" cy="52322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0290" r="-14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0" name="Straight Connector 39"/>
          <p:cNvCxnSpPr/>
          <p:nvPr/>
        </p:nvCxnSpPr>
        <p:spPr bwMode="auto">
          <a:xfrm flipV="1">
            <a:off x="1481971" y="2635585"/>
            <a:ext cx="837903" cy="135843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V="1">
            <a:off x="2589479" y="2195641"/>
            <a:ext cx="4968145" cy="30263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2537555" y="2623629"/>
            <a:ext cx="1720965" cy="1067753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2537555" y="2623629"/>
            <a:ext cx="3216065" cy="3358971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371509" y="3550964"/>
                <a:ext cx="4189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1509" y="3550964"/>
                <a:ext cx="418952" cy="523220"/>
              </a:xfrm>
              <a:prstGeom prst="rect">
                <a:avLst/>
              </a:prstGeom>
              <a:blipFill rotWithShape="0">
                <a:blip r:embed="rId6"/>
                <a:stretch>
                  <a:fillRect l="-20290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883064" y="4952062"/>
                <a:ext cx="4189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064" y="4952062"/>
                <a:ext cx="418952" cy="523220"/>
              </a:xfrm>
              <a:prstGeom prst="rect">
                <a:avLst/>
              </a:prstGeom>
              <a:blipFill rotWithShape="0">
                <a:blip r:embed="rId7"/>
                <a:stretch>
                  <a:fillRect l="-20290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623383" y="2670972"/>
                <a:ext cx="4189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383" y="2670972"/>
                <a:ext cx="418952" cy="523220"/>
              </a:xfrm>
              <a:prstGeom prst="rect">
                <a:avLst/>
              </a:prstGeom>
              <a:blipFill rotWithShape="0">
                <a:blip r:embed="rId8"/>
                <a:stretch>
                  <a:fillRect l="-18841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506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Proof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981200"/>
                <a:ext cx="7772400" cy="3485535"/>
              </a:xfrm>
            </p:spPr>
            <p:txBody>
              <a:bodyPr/>
              <a:lstStyle/>
              <a:p>
                <a:r>
                  <a:rPr lang="en-US" dirty="0" smtClean="0"/>
                  <a:t>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 points, each pair is of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 smtClean="0"/>
                  <a:t> at least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 of these points are assigned to the same center</a:t>
                </a:r>
              </a:p>
              <a:p>
                <a:r>
                  <a:rPr lang="en-US" dirty="0" smtClean="0"/>
                  <a:t>This center must be of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 from at least one of them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981200"/>
                <a:ext cx="7772400" cy="3485535"/>
              </a:xfrm>
              <a:blipFill rotWithShape="0">
                <a:blip r:embed="rId2"/>
                <a:stretch>
                  <a:fillRect l="-1804" t="-2448" r="-14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25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" y="1308911"/>
                <a:ext cx="9144000" cy="66652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b="0" dirty="0" smtClean="0"/>
                  <a:t>Theorem: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308911"/>
                <a:ext cx="9144000" cy="666529"/>
              </a:xfrm>
              <a:prstGeom prst="rect">
                <a:avLst/>
              </a:prstGeom>
              <a:blipFill rotWithShape="0">
                <a:blip r:embed="rId3"/>
                <a:stretch>
                  <a:fillRect t="-2752" b="-1100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/>
          <p:cNvSpPr>
            <a:spLocks noChangeAspect="1"/>
          </p:cNvSpPr>
          <p:nvPr/>
        </p:nvSpPr>
        <p:spPr bwMode="auto">
          <a:xfrm>
            <a:off x="5907579" y="5379770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38" name="Oval 37"/>
          <p:cNvSpPr>
            <a:spLocks noChangeAspect="1"/>
          </p:cNvSpPr>
          <p:nvPr/>
        </p:nvSpPr>
        <p:spPr bwMode="auto">
          <a:xfrm>
            <a:off x="2972648" y="5722371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51" name="Oval 50"/>
          <p:cNvSpPr>
            <a:spLocks noChangeAspect="1"/>
          </p:cNvSpPr>
          <p:nvPr/>
        </p:nvSpPr>
        <p:spPr bwMode="auto">
          <a:xfrm>
            <a:off x="4703126" y="6141770"/>
            <a:ext cx="354557" cy="354557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cxnSp>
        <p:nvCxnSpPr>
          <p:cNvPr id="52" name="Straight Connector 51"/>
          <p:cNvCxnSpPr>
            <a:stCxn id="38" idx="6"/>
            <a:endCxn id="37" idx="2"/>
          </p:cNvCxnSpPr>
          <p:nvPr/>
        </p:nvCxnSpPr>
        <p:spPr bwMode="auto">
          <a:xfrm flipV="1">
            <a:off x="3327205" y="5557049"/>
            <a:ext cx="2580374" cy="342601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623384" y="5168368"/>
                <a:ext cx="4189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384" y="5168368"/>
                <a:ext cx="418952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18841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>
            <a:stCxn id="51" idx="6"/>
            <a:endCxn id="37" idx="4"/>
          </p:cNvCxnSpPr>
          <p:nvPr/>
        </p:nvCxnSpPr>
        <p:spPr bwMode="auto">
          <a:xfrm flipV="1">
            <a:off x="5057683" y="5734327"/>
            <a:ext cx="1027175" cy="58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stCxn id="51" idx="2"/>
            <a:endCxn id="38" idx="5"/>
          </p:cNvCxnSpPr>
          <p:nvPr/>
        </p:nvCxnSpPr>
        <p:spPr bwMode="auto">
          <a:xfrm flipH="1" flipV="1">
            <a:off x="3275281" y="6025004"/>
            <a:ext cx="1427845" cy="29404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4"/>
          <p:cNvSpPr/>
          <p:nvPr/>
        </p:nvSpPr>
        <p:spPr bwMode="auto">
          <a:xfrm>
            <a:off x="7206916" y="5734327"/>
            <a:ext cx="276726" cy="290677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endParaRPr lang="he-IL" sz="2400" dirty="0" smtClean="0"/>
          </a:p>
        </p:txBody>
      </p:sp>
    </p:spTree>
    <p:extLst>
      <p:ext uri="{BB962C8B-B14F-4D97-AF65-F5344CB8AC3E}">
        <p14:creationId xmlns:p14="http://schemas.microsoft.com/office/powerpoint/2010/main" val="251367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26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" y="1615736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/>
                  <a:t>Given a set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points A </a:t>
                </a:r>
                <a:r>
                  <a:rPr lang="en-US" dirty="0"/>
                  <a:t>of some metric space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find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points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such </a:t>
                </a:r>
                <a:r>
                  <a:rPr lang="en-US" dirty="0" smtClean="0"/>
                  <a:t>that we minimize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615736"/>
                <a:ext cx="9144000" cy="954107"/>
              </a:xfrm>
              <a:prstGeom prst="rect">
                <a:avLst/>
              </a:prstGeom>
              <a:blipFill rotWithShape="0">
                <a:blip r:embed="rId2"/>
                <a:stretch>
                  <a:fillRect l="-200" t="-6369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38" y="3672436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b="0" dirty="0" smtClean="0"/>
                  <a:t>Notice: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 is not a metric</a:t>
                </a:r>
                <a:endParaRPr lang="he-IL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" y="3672436"/>
                <a:ext cx="9144000" cy="523220"/>
              </a:xfrm>
              <a:prstGeom prst="rect">
                <a:avLst/>
              </a:prstGeom>
              <a:blipFill>
                <a:blip r:embed="rId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978474" y="4498497"/>
            <a:ext cx="7396974" cy="550413"/>
            <a:chOff x="2238948" y="5521911"/>
            <a:chExt cx="6136500" cy="4906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/>
                <p:cNvSpPr>
                  <a:spLocks noChangeAspect="1"/>
                </p:cNvSpPr>
                <p:nvPr/>
              </p:nvSpPr>
              <p:spPr bwMode="auto">
                <a:xfrm>
                  <a:off x="4505476" y="5653213"/>
                  <a:ext cx="354557" cy="35455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tIns="0" rtlCol="1" anchor="ctr"/>
                <a:lstStyle/>
                <a:p>
                  <a:pPr algn="ctr"/>
                  <a:r>
                    <a:rPr lang="en-US" sz="1600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a14:m>
                  <a:endParaRPr lang="he-IL" sz="1600" dirty="0"/>
                </a:p>
              </p:txBody>
            </p:sp>
          </mc:Choice>
          <mc:Fallback xmlns="">
            <p:sp>
              <p:nvSpPr>
                <p:cNvPr id="9" name="Oval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05476" y="5653213"/>
                  <a:ext cx="354557" cy="354557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/>
                <p:cNvSpPr>
                  <a:spLocks noChangeAspect="1"/>
                </p:cNvSpPr>
                <p:nvPr/>
              </p:nvSpPr>
              <p:spPr bwMode="auto">
                <a:xfrm>
                  <a:off x="2238948" y="5657990"/>
                  <a:ext cx="354557" cy="35455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tIns="0" rtlCol="1" anchor="ctr"/>
                <a:lstStyle/>
                <a:p>
                  <a:pPr algn="ctr"/>
                  <a:r>
                    <a:rPr lang="en-US" sz="1600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endParaRPr lang="he-IL" sz="1600" dirty="0"/>
                </a:p>
              </p:txBody>
            </p:sp>
          </mc:Choice>
          <mc:Fallback xmlns="">
            <p:sp>
              <p:nvSpPr>
                <p:cNvPr id="10" name="Oval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38948" y="5657990"/>
                  <a:ext cx="354557" cy="354557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/>
                <p:cNvSpPr>
                  <a:spLocks noChangeAspect="1"/>
                </p:cNvSpPr>
                <p:nvPr/>
              </p:nvSpPr>
              <p:spPr bwMode="auto">
                <a:xfrm>
                  <a:off x="3405887" y="5655743"/>
                  <a:ext cx="354557" cy="35455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tIns="0" rtlCol="1" anchor="ctr"/>
                <a:lstStyle/>
                <a:p>
                  <a:pPr algn="ctr"/>
                  <a:r>
                    <a:rPr lang="en-US" sz="1600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endParaRPr lang="he-IL" sz="1600" dirty="0"/>
                </a:p>
              </p:txBody>
            </p:sp>
          </mc:Choice>
          <mc:Fallback xmlns="">
            <p:sp>
              <p:nvSpPr>
                <p:cNvPr id="11" name="Oval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05887" y="5655743"/>
                  <a:ext cx="354557" cy="354557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/>
            <p:cNvCxnSpPr>
              <a:stCxn id="10" idx="6"/>
              <a:endCxn id="11" idx="2"/>
            </p:cNvCxnSpPr>
            <p:nvPr/>
          </p:nvCxnSpPr>
          <p:spPr bwMode="auto">
            <a:xfrm flipV="1">
              <a:off x="2593505" y="5833022"/>
              <a:ext cx="812382" cy="224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>
              <a:stCxn id="11" idx="6"/>
              <a:endCxn id="9" idx="2"/>
            </p:cNvCxnSpPr>
            <p:nvPr/>
          </p:nvCxnSpPr>
          <p:spPr bwMode="auto">
            <a:xfrm flipV="1">
              <a:off x="3760444" y="5830492"/>
              <a:ext cx="745032" cy="253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2831977" y="5521911"/>
                  <a:ext cx="266330" cy="338554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he-IL" sz="16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1977" y="5521911"/>
                  <a:ext cx="266330" cy="33855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9302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067451" y="5541144"/>
                  <a:ext cx="266330" cy="338554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he-IL" sz="16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7451" y="5541144"/>
                  <a:ext cx="266330" cy="33855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6818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5250508" y="5607660"/>
                  <a:ext cx="3124940" cy="356656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≥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 smtClean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0508" y="5607660"/>
                  <a:ext cx="3124940" cy="356656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357" y="5466749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Focus on the case 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is Euclidean</a:t>
                </a:r>
                <a:endParaRPr lang="he-IL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7" y="5466749"/>
                <a:ext cx="9144000" cy="523220"/>
              </a:xfrm>
              <a:prstGeom prst="rect">
                <a:avLst/>
              </a:prstGeom>
              <a:blipFill>
                <a:blip r:embed="rId10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327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search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800"/>
                  </a:spcBef>
                </a:pPr>
                <a:r>
                  <a:rPr lang="en-US" dirty="0" smtClean="0"/>
                  <a:t>The analysis of the “switching” algorithm generalizes (with some difficulties)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 smtClean="0"/>
                  <a:t>We get an approximation ratio of 25 for a single switch</a:t>
                </a:r>
              </a:p>
              <a:p>
                <a:pPr>
                  <a:spcBef>
                    <a:spcPts val="18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for a switch of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centers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04" t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449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1-mean on the 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28</a:t>
            </a:fld>
            <a:endParaRPr lang="da-DK"/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685800" y="2664538"/>
            <a:ext cx="7772400" cy="2949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/>
          <p:cNvSpPr>
            <a:spLocks noChangeAspect="1"/>
          </p:cNvSpPr>
          <p:nvPr/>
        </p:nvSpPr>
        <p:spPr bwMode="auto">
          <a:xfrm>
            <a:off x="2913652" y="2592316"/>
            <a:ext cx="182880" cy="18288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3973714" y="2577565"/>
            <a:ext cx="182880" cy="18288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6339375" y="2573089"/>
            <a:ext cx="182880" cy="18288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1764652" y="2597226"/>
            <a:ext cx="182880" cy="18288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8135142" y="2562815"/>
            <a:ext cx="182880" cy="18288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7260236" y="2567729"/>
            <a:ext cx="182880" cy="18288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3375761" y="2592311"/>
            <a:ext cx="182880" cy="18288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" y="3326552"/>
            <a:ext cx="9144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Where is the point that minimizes the sum of the squared distances ?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565" y="4434449"/>
                <a:ext cx="9144000" cy="65960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+…+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?</m:t>
                          </m:r>
                        </m:e>
                      </m:func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5" y="4434449"/>
                <a:ext cx="9144000" cy="65960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 bwMode="auto">
          <a:xfrm>
            <a:off x="4917013" y="2045991"/>
            <a:ext cx="11171" cy="55212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4068566" y="1494151"/>
            <a:ext cx="17763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A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7129" y="5254666"/>
                <a:ext cx="9144000" cy="89896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9" y="5254666"/>
                <a:ext cx="9144000" cy="89896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064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1-mean in Euclidean space of higher dimension</a:t>
            </a:r>
            <a:endParaRPr lang="en-US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29</a:t>
            </a:fld>
            <a:endParaRPr lang="da-DK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908390" y="2243496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4213190" y="384817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2841590" y="296638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3146390" y="377197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4364846" y="3385616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" y="4888220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 It is the center of mass (mean)</a:t>
            </a:r>
            <a:endParaRPr lang="he-IL" dirty="0"/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5393920" y="3887079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5698720" y="2692815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1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3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16858" y="1776319"/>
                <a:ext cx="7541342" cy="6339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           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he-IL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858" y="1776319"/>
                <a:ext cx="7541342" cy="63395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31608" y="2616964"/>
                <a:ext cx="6926824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            </m:t>
                      </m:r>
                      <m:r>
                        <a:rPr lang="en-US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+|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|</m:t>
                      </m:r>
                    </m:oMath>
                  </m:oMathPara>
                </a14:m>
                <a:endParaRPr lang="he-IL" dirty="0">
                  <a:solidFill>
                    <a:srgbClr val="0066FF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608" y="2616964"/>
                <a:ext cx="6926824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31608" y="3359947"/>
                <a:ext cx="8185354" cy="52322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           </m:t>
                      </m:r>
                      <m:r>
                        <a:rPr lang="en-US" b="0" i="1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max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,|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⁡</m:t>
                      </m:r>
                    </m:oMath>
                  </m:oMathPara>
                </a14:m>
                <a:endParaRPr lang="he-IL" dirty="0">
                  <a:solidFill>
                    <a:srgbClr val="0099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608" y="3359947"/>
                <a:ext cx="8185354" cy="52322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 bwMode="auto">
          <a:xfrm>
            <a:off x="3480617" y="4375354"/>
            <a:ext cx="29497" cy="227125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2556387" y="5938684"/>
            <a:ext cx="3578942" cy="4916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12" idx="7"/>
            <a:endCxn id="14" idx="2"/>
          </p:cNvCxnSpPr>
          <p:nvPr/>
        </p:nvCxnSpPr>
        <p:spPr bwMode="auto">
          <a:xfrm flipV="1">
            <a:off x="3942126" y="4956932"/>
            <a:ext cx="1332883" cy="66084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Freeform 20"/>
          <p:cNvSpPr/>
          <p:nvPr/>
        </p:nvSpPr>
        <p:spPr bwMode="auto">
          <a:xfrm>
            <a:off x="3903406" y="4955458"/>
            <a:ext cx="1455175" cy="727587"/>
          </a:xfrm>
          <a:custGeom>
            <a:avLst/>
            <a:gdLst>
              <a:gd name="connsiteX0" fmla="*/ 0 w 1455175"/>
              <a:gd name="connsiteY0" fmla="*/ 727587 h 727587"/>
              <a:gd name="connsiteX1" fmla="*/ 1455175 w 1455175"/>
              <a:gd name="connsiteY1" fmla="*/ 688258 h 727587"/>
              <a:gd name="connsiteX2" fmla="*/ 1445342 w 1455175"/>
              <a:gd name="connsiteY2" fmla="*/ 0 h 72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5175" h="727587">
                <a:moveTo>
                  <a:pt x="0" y="727587"/>
                </a:moveTo>
                <a:lnTo>
                  <a:pt x="1455175" y="688258"/>
                </a:lnTo>
                <a:lnTo>
                  <a:pt x="1445342" y="0"/>
                </a:lnTo>
              </a:path>
            </a:pathLst>
          </a:custGeom>
          <a:noFill/>
          <a:ln w="38100">
            <a:solidFill>
              <a:srgbClr val="0066FF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864077" y="5604386"/>
            <a:ext cx="91440" cy="9144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14" name="Oval 13"/>
          <p:cNvSpPr/>
          <p:nvPr/>
        </p:nvSpPr>
        <p:spPr bwMode="auto">
          <a:xfrm>
            <a:off x="5275009" y="4911212"/>
            <a:ext cx="91440" cy="9144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cxnSp>
        <p:nvCxnSpPr>
          <p:cNvPr id="25" name="Straight Connector 24"/>
          <p:cNvCxnSpPr>
            <a:stCxn id="21" idx="2"/>
          </p:cNvCxnSpPr>
          <p:nvPr/>
        </p:nvCxnSpPr>
        <p:spPr bwMode="auto">
          <a:xfrm flipH="1">
            <a:off x="3864077" y="4955458"/>
            <a:ext cx="1484671" cy="4719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4390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2-means in the plane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30</a:t>
            </a:fld>
            <a:endParaRPr lang="da-DK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1524000" y="39547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219200" y="33451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981200" y="30403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7315200" y="22021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4038600" y="23545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2971800" y="23545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7391400" y="30403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5943600" y="23545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1524000" y="37261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6324600" y="29641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2209800" y="34213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6858000" y="25831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" y="4701787"/>
            <a:ext cx="9144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 Fix the partition </a:t>
            </a:r>
            <a:r>
              <a:rPr lang="en-US" dirty="0" smtClean="0">
                <a:sym typeface="Wingdings" panose="05000000000000000000" pitchFamily="2" charset="2"/>
              </a:rPr>
              <a:t> to minimize the sum of squared distances </a:t>
            </a:r>
            <a:r>
              <a:rPr lang="en-US" dirty="0" smtClean="0"/>
              <a:t>each center must be the mean of the points in its cluster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3505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Lloyd’s algorithm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Most frequently used clustering algorithm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080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Lloyd’s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dirty="0" smtClean="0"/>
                  <a:t>Start with some arbitrary 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-centers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Iterate:</a:t>
                </a:r>
              </a:p>
              <a:p>
                <a:pPr lvl="1">
                  <a:spcBef>
                    <a:spcPts val="1800"/>
                  </a:spcBef>
                </a:pPr>
                <a:r>
                  <a:rPr lang="en-US" dirty="0" smtClean="0"/>
                  <a:t>Assign each point to its closest center</a:t>
                </a:r>
              </a:p>
              <a:p>
                <a:pPr lvl="1">
                  <a:spcBef>
                    <a:spcPts val="1800"/>
                  </a:spcBef>
                </a:pPr>
                <a:r>
                  <a:rPr lang="en-US" dirty="0" smtClean="0"/>
                  <a:t>Recalculate centers: each new center is the mean of the points in a cluster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039" t="-20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32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371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(k=3)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33</a:t>
            </a:fld>
            <a:endParaRPr lang="da-DK"/>
          </a:p>
        </p:txBody>
      </p:sp>
      <p:sp>
        <p:nvSpPr>
          <p:cNvPr id="18" name="Oval 4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0" name="Oval 6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2" name="Oval 8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3" name="Oval 9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4" name="Oval 10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5" name="Oval 11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6" name="Oval 12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7" name="Oval 13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8" name="Oval 14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9" name="Oval 15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8195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 initial centers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34</a:t>
            </a:fld>
            <a:endParaRPr lang="da-DK"/>
          </a:p>
        </p:txBody>
      </p:sp>
      <p:sp>
        <p:nvSpPr>
          <p:cNvPr id="19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1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3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4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5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6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7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8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9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30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31" name="Rectangle 15"/>
          <p:cNvSpPr>
            <a:spLocks noChangeArrowheads="1"/>
          </p:cNvSpPr>
          <p:nvPr/>
        </p:nvSpPr>
        <p:spPr bwMode="auto">
          <a:xfrm>
            <a:off x="3048000" y="35052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32" name="Rectangle 16"/>
          <p:cNvSpPr>
            <a:spLocks noChangeArrowheads="1"/>
          </p:cNvSpPr>
          <p:nvPr/>
        </p:nvSpPr>
        <p:spPr bwMode="auto">
          <a:xfrm>
            <a:off x="50292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33" name="Rectangle 17"/>
          <p:cNvSpPr>
            <a:spLocks noChangeArrowheads="1"/>
          </p:cNvSpPr>
          <p:nvPr/>
        </p:nvSpPr>
        <p:spPr bwMode="auto">
          <a:xfrm>
            <a:off x="5943600" y="35052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8015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Assign each point to its closest center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35</a:t>
            </a:fld>
            <a:endParaRPr lang="da-DK"/>
          </a:p>
        </p:txBody>
      </p:sp>
      <p:sp>
        <p:nvSpPr>
          <p:cNvPr id="19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1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3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4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5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6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7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8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9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30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31" name="Rectangle 15"/>
          <p:cNvSpPr>
            <a:spLocks noChangeArrowheads="1"/>
          </p:cNvSpPr>
          <p:nvPr/>
        </p:nvSpPr>
        <p:spPr bwMode="auto">
          <a:xfrm>
            <a:off x="3048000" y="35052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32" name="Rectangle 16"/>
          <p:cNvSpPr>
            <a:spLocks noChangeArrowheads="1"/>
          </p:cNvSpPr>
          <p:nvPr/>
        </p:nvSpPr>
        <p:spPr bwMode="auto">
          <a:xfrm>
            <a:off x="50292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33" name="Rectangle 17"/>
          <p:cNvSpPr>
            <a:spLocks noChangeArrowheads="1"/>
          </p:cNvSpPr>
          <p:nvPr/>
        </p:nvSpPr>
        <p:spPr bwMode="auto">
          <a:xfrm>
            <a:off x="5943600" y="35052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4413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Replace centers by clusters’ means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36</a:t>
            </a:fld>
            <a:endParaRPr lang="da-DK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1524000" y="5095775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219200" y="4486175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981200" y="4181375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7315200" y="3343175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038600" y="3495575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2971800" y="3495575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7391400" y="4181375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5943600" y="3495575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524000" y="4867175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324600" y="4105175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209800" y="4562375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4958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858000" y="3724175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6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Assign each point to its closest center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37</a:t>
            </a:fld>
            <a:endParaRPr lang="da-DK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209800" y="45720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4958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4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Replace centers by clusters’ means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38</a:t>
            </a:fld>
            <a:endParaRPr lang="da-DK"/>
          </a:p>
        </p:txBody>
      </p:sp>
      <p:sp>
        <p:nvSpPr>
          <p:cNvPr id="19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15"/>
          <p:cNvSpPr>
            <a:spLocks noChangeArrowheads="1"/>
          </p:cNvSpPr>
          <p:nvPr/>
        </p:nvSpPr>
        <p:spPr bwMode="auto">
          <a:xfrm>
            <a:off x="2133600" y="45720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16"/>
          <p:cNvSpPr>
            <a:spLocks noChangeArrowheads="1"/>
          </p:cNvSpPr>
          <p:nvPr/>
        </p:nvSpPr>
        <p:spPr bwMode="auto">
          <a:xfrm>
            <a:off x="4419600" y="3048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3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Assign each point to its closest center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39</a:t>
            </a:fld>
            <a:endParaRPr lang="da-DK"/>
          </a:p>
        </p:txBody>
      </p:sp>
      <p:sp>
        <p:nvSpPr>
          <p:cNvPr id="19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15"/>
          <p:cNvSpPr>
            <a:spLocks noChangeArrowheads="1"/>
          </p:cNvSpPr>
          <p:nvPr/>
        </p:nvSpPr>
        <p:spPr bwMode="auto">
          <a:xfrm>
            <a:off x="2133600" y="45720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16"/>
          <p:cNvSpPr>
            <a:spLocks noChangeArrowheads="1"/>
          </p:cNvSpPr>
          <p:nvPr/>
        </p:nvSpPr>
        <p:spPr bwMode="auto">
          <a:xfrm>
            <a:off x="4419600" y="3048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5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(Finite) Metric space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4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" y="1615736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A complete weighted graph satisfying the triangle inequality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615736"/>
                <a:ext cx="9144000" cy="954107"/>
              </a:xfrm>
              <a:prstGeom prst="rect">
                <a:avLst/>
              </a:prstGeom>
              <a:blipFill rotWithShape="0">
                <a:blip r:embed="rId2"/>
                <a:stretch>
                  <a:fillRect t="-6369" r="-5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2633254" y="2951236"/>
            <a:ext cx="3919946" cy="3380737"/>
            <a:chOff x="3459328" y="3559947"/>
            <a:chExt cx="2388076" cy="2059584"/>
          </a:xfrm>
        </p:grpSpPr>
        <p:sp>
          <p:nvSpPr>
            <p:cNvPr id="7" name="Oval 6"/>
            <p:cNvSpPr>
              <a:spLocks noChangeAspect="1"/>
            </p:cNvSpPr>
            <p:nvPr/>
          </p:nvSpPr>
          <p:spPr bwMode="auto">
            <a:xfrm>
              <a:off x="4021587" y="3559947"/>
              <a:ext cx="216000" cy="2160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/>
                <a:t>v</a:t>
              </a:r>
              <a:endParaRPr lang="he-IL" sz="1600" dirty="0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 bwMode="auto">
            <a:xfrm>
              <a:off x="5310328" y="3685714"/>
              <a:ext cx="216000" cy="2160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 bwMode="auto">
            <a:xfrm>
              <a:off x="5631404" y="4725888"/>
              <a:ext cx="216000" cy="2160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w</a:t>
              </a:r>
              <a:endParaRPr lang="he-IL" sz="1600" dirty="0"/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 bwMode="auto">
            <a:xfrm>
              <a:off x="4484724" y="5403531"/>
              <a:ext cx="216000" cy="2160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 bwMode="auto">
            <a:xfrm>
              <a:off x="3459328" y="4506899"/>
              <a:ext cx="216000" cy="2160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u</a:t>
              </a:r>
              <a:endParaRPr lang="he-IL" sz="1600" dirty="0"/>
            </a:p>
          </p:txBody>
        </p:sp>
        <p:cxnSp>
          <p:nvCxnSpPr>
            <p:cNvPr id="13" name="Straight Connector 12"/>
            <p:cNvCxnSpPr>
              <a:stCxn id="8" idx="5"/>
              <a:endCxn id="9" idx="0"/>
            </p:cNvCxnSpPr>
            <p:nvPr/>
          </p:nvCxnSpPr>
          <p:spPr bwMode="auto">
            <a:xfrm>
              <a:off x="5494696" y="3870082"/>
              <a:ext cx="244708" cy="85580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>
              <a:stCxn id="8" idx="4"/>
              <a:endCxn id="10" idx="7"/>
            </p:cNvCxnSpPr>
            <p:nvPr/>
          </p:nvCxnSpPr>
          <p:spPr bwMode="auto">
            <a:xfrm flipH="1">
              <a:off x="4669092" y="3901714"/>
              <a:ext cx="749236" cy="153344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>
              <a:stCxn id="8" idx="3"/>
              <a:endCxn id="11" idx="6"/>
            </p:cNvCxnSpPr>
            <p:nvPr/>
          </p:nvCxnSpPr>
          <p:spPr bwMode="auto">
            <a:xfrm flipH="1">
              <a:off x="3675328" y="3870082"/>
              <a:ext cx="1666632" cy="7448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>
              <a:stCxn id="7" idx="6"/>
              <a:endCxn id="8" idx="2"/>
            </p:cNvCxnSpPr>
            <p:nvPr/>
          </p:nvCxnSpPr>
          <p:spPr bwMode="auto">
            <a:xfrm>
              <a:off x="4237587" y="3667947"/>
              <a:ext cx="1072741" cy="12576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>
              <a:stCxn id="7" idx="5"/>
              <a:endCxn id="9" idx="1"/>
            </p:cNvCxnSpPr>
            <p:nvPr/>
          </p:nvCxnSpPr>
          <p:spPr bwMode="auto">
            <a:xfrm>
              <a:off x="4205955" y="3744315"/>
              <a:ext cx="1457081" cy="101320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>
              <a:stCxn id="7" idx="4"/>
              <a:endCxn id="10" idx="0"/>
            </p:cNvCxnSpPr>
            <p:nvPr/>
          </p:nvCxnSpPr>
          <p:spPr bwMode="auto">
            <a:xfrm>
              <a:off x="4129587" y="3775947"/>
              <a:ext cx="463137" cy="162758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>
              <a:stCxn id="7" idx="3"/>
              <a:endCxn id="11" idx="0"/>
            </p:cNvCxnSpPr>
            <p:nvPr/>
          </p:nvCxnSpPr>
          <p:spPr bwMode="auto">
            <a:xfrm flipH="1">
              <a:off x="3567328" y="3744315"/>
              <a:ext cx="485891" cy="76258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>
              <a:stCxn id="10" idx="6"/>
              <a:endCxn id="9" idx="3"/>
            </p:cNvCxnSpPr>
            <p:nvPr/>
          </p:nvCxnSpPr>
          <p:spPr bwMode="auto">
            <a:xfrm flipV="1">
              <a:off x="4700724" y="4910256"/>
              <a:ext cx="962312" cy="60127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>
              <a:stCxn id="10" idx="1"/>
              <a:endCxn id="11" idx="4"/>
            </p:cNvCxnSpPr>
            <p:nvPr/>
          </p:nvCxnSpPr>
          <p:spPr bwMode="auto">
            <a:xfrm flipH="1" flipV="1">
              <a:off x="3567328" y="4722899"/>
              <a:ext cx="949028" cy="71226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>
              <a:stCxn id="11" idx="5"/>
              <a:endCxn id="9" idx="2"/>
            </p:cNvCxnSpPr>
            <p:nvPr/>
          </p:nvCxnSpPr>
          <p:spPr bwMode="auto">
            <a:xfrm>
              <a:off x="3643696" y="4691267"/>
              <a:ext cx="1987708" cy="14262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" name="TextBox 5"/>
          <p:cNvSpPr txBox="1"/>
          <p:nvPr/>
        </p:nvSpPr>
        <p:spPr>
          <a:xfrm>
            <a:off x="2810532" y="3460312"/>
            <a:ext cx="335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2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00120" y="4389462"/>
            <a:ext cx="335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12962" y="3647125"/>
            <a:ext cx="579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1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Replace centers by clusters’ means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40</a:t>
            </a:fld>
            <a:endParaRPr lang="da-DK"/>
          </a:p>
        </p:txBody>
      </p:sp>
      <p:sp>
        <p:nvSpPr>
          <p:cNvPr id="34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Rectangle 15"/>
          <p:cNvSpPr>
            <a:spLocks noChangeArrowheads="1"/>
          </p:cNvSpPr>
          <p:nvPr/>
        </p:nvSpPr>
        <p:spPr bwMode="auto">
          <a:xfrm>
            <a:off x="1752600" y="47244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Rectangle 16"/>
          <p:cNvSpPr>
            <a:spLocks noChangeArrowheads="1"/>
          </p:cNvSpPr>
          <p:nvPr/>
        </p:nvSpPr>
        <p:spPr bwMode="auto">
          <a:xfrm>
            <a:off x="3962400" y="3200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567133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No changes </a:t>
            </a:r>
            <a:r>
              <a:rPr lang="en-US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 terminate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20" name="Oval 7"/>
          <p:cNvSpPr>
            <a:spLocks noChangeArrowheads="1"/>
          </p:cNvSpPr>
          <p:nvPr/>
        </p:nvSpPr>
        <p:spPr bwMode="auto">
          <a:xfrm>
            <a:off x="3944815" y="2749698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8"/>
          <p:cNvSpPr>
            <a:spLocks noChangeArrowheads="1"/>
          </p:cNvSpPr>
          <p:nvPr/>
        </p:nvSpPr>
        <p:spPr bwMode="auto">
          <a:xfrm>
            <a:off x="4935415" y="2825898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9"/>
          <p:cNvSpPr>
            <a:spLocks noChangeArrowheads="1"/>
          </p:cNvSpPr>
          <p:nvPr/>
        </p:nvSpPr>
        <p:spPr bwMode="auto">
          <a:xfrm>
            <a:off x="4021015" y="3511698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0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Very easy to implement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Sum of squared distances always decreases (like local search)</a:t>
            </a:r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41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069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of the local opt 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42</a:t>
            </a:fld>
            <a:endParaRPr lang="da-DK"/>
          </a:p>
        </p:txBody>
      </p:sp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7894074" y="2221013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1560873" y="2221013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6" name="Oval 13"/>
          <p:cNvSpPr>
            <a:spLocks noChangeArrowheads="1"/>
          </p:cNvSpPr>
          <p:nvPr/>
        </p:nvSpPr>
        <p:spPr bwMode="auto">
          <a:xfrm>
            <a:off x="3475705" y="2221013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7" name="Oval 13"/>
          <p:cNvSpPr>
            <a:spLocks noChangeArrowheads="1"/>
          </p:cNvSpPr>
          <p:nvPr/>
        </p:nvSpPr>
        <p:spPr bwMode="auto">
          <a:xfrm>
            <a:off x="6848168" y="2221013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82762" y="1799301"/>
                <a:ext cx="4596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762" y="1799301"/>
                <a:ext cx="459663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67089" y="1833718"/>
                <a:ext cx="6341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089" y="1833718"/>
                <a:ext cx="634176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226721" y="1838629"/>
                <a:ext cx="6341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721" y="1838629"/>
                <a:ext cx="634176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>
            <a:stCxn id="7" idx="6"/>
            <a:endCxn id="4" idx="2"/>
          </p:cNvCxnSpPr>
          <p:nvPr/>
        </p:nvCxnSpPr>
        <p:spPr bwMode="auto">
          <a:xfrm>
            <a:off x="7152968" y="2373413"/>
            <a:ext cx="74110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stCxn id="6" idx="6"/>
            <a:endCxn id="7" idx="2"/>
          </p:cNvCxnSpPr>
          <p:nvPr/>
        </p:nvCxnSpPr>
        <p:spPr bwMode="auto">
          <a:xfrm>
            <a:off x="3780505" y="2373413"/>
            <a:ext cx="306766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stCxn id="5" idx="6"/>
            <a:endCxn id="6" idx="2"/>
          </p:cNvCxnSpPr>
          <p:nvPr/>
        </p:nvCxnSpPr>
        <p:spPr bwMode="auto">
          <a:xfrm>
            <a:off x="1865673" y="2373413"/>
            <a:ext cx="1610032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2" name="Group 21"/>
          <p:cNvGrpSpPr/>
          <p:nvPr/>
        </p:nvGrpSpPr>
        <p:grpSpPr>
          <a:xfrm>
            <a:off x="285135" y="2698957"/>
            <a:ext cx="7361905" cy="523220"/>
            <a:chOff x="285135" y="2875933"/>
            <a:chExt cx="7361905" cy="523220"/>
          </a:xfrm>
        </p:grpSpPr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1614949" y="3033251"/>
              <a:ext cx="228600" cy="228600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3510112" y="3013587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7418440" y="3033251"/>
              <a:ext cx="228600" cy="228600"/>
            </a:xfrm>
            <a:prstGeom prst="rect">
              <a:avLst/>
            </a:prstGeom>
            <a:solidFill>
              <a:srgbClr val="CC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285135" y="2875933"/>
                  <a:ext cx="96356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𝑂𝑃𝑇</m:t>
                        </m:r>
                      </m:oMath>
                    </m:oMathPara>
                  </a14:m>
                  <a:endParaRPr lang="en-US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135" y="2875933"/>
                  <a:ext cx="963562" cy="52322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/>
          <p:cNvGrpSpPr/>
          <p:nvPr/>
        </p:nvGrpSpPr>
        <p:grpSpPr>
          <a:xfrm>
            <a:off x="270382" y="3382307"/>
            <a:ext cx="7912515" cy="523220"/>
            <a:chOff x="270382" y="3824747"/>
            <a:chExt cx="7912515" cy="523220"/>
          </a:xfrm>
        </p:grpSpPr>
        <p:sp>
          <p:nvSpPr>
            <p:cNvPr id="24" name="Rectangle 15"/>
            <p:cNvSpPr>
              <a:spLocks noChangeArrowheads="1"/>
            </p:cNvSpPr>
            <p:nvPr/>
          </p:nvSpPr>
          <p:spPr bwMode="auto">
            <a:xfrm>
              <a:off x="2632590" y="3982065"/>
              <a:ext cx="228600" cy="228600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16"/>
            <p:cNvSpPr>
              <a:spLocks noChangeArrowheads="1"/>
            </p:cNvSpPr>
            <p:nvPr/>
          </p:nvSpPr>
          <p:spPr bwMode="auto">
            <a:xfrm>
              <a:off x="6897327" y="4002288"/>
              <a:ext cx="228600" cy="2078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7"/>
            <p:cNvSpPr>
              <a:spLocks noChangeArrowheads="1"/>
            </p:cNvSpPr>
            <p:nvPr/>
          </p:nvSpPr>
          <p:spPr bwMode="auto">
            <a:xfrm>
              <a:off x="7954297" y="3982065"/>
              <a:ext cx="228600" cy="228600"/>
            </a:xfrm>
            <a:prstGeom prst="rect">
              <a:avLst/>
            </a:prstGeom>
            <a:solidFill>
              <a:srgbClr val="CC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70382" y="3824747"/>
                  <a:ext cx="96356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oMath>
                    </m:oMathPara>
                  </a14:m>
                  <a:endParaRPr lang="en-US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382" y="3824747"/>
                  <a:ext cx="963562" cy="52322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526461" y="3834584"/>
                <a:ext cx="6339348" cy="1646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461" y="3834584"/>
                <a:ext cx="6339348" cy="164698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0" y="5584723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Can be made as large as we want</a:t>
            </a:r>
            <a:endParaRPr lang="en-US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0959" y="1550193"/>
                <a:ext cx="1469914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59" y="1550193"/>
                <a:ext cx="1469914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81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time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43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3779564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Bounded by the # of possible partitions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points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clusters: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79564"/>
                <a:ext cx="9144000" cy="954107"/>
              </a:xfrm>
              <a:prstGeom prst="rect">
                <a:avLst/>
              </a:prstGeom>
              <a:blipFill rotWithShape="0">
                <a:blip r:embed="rId2"/>
                <a:stretch>
                  <a:fillRect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006" y="4879335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Is this tight ? Say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?</a:t>
                </a:r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6" y="4879335"/>
                <a:ext cx="9144000" cy="523220"/>
              </a:xfrm>
              <a:prstGeom prst="rect">
                <a:avLst/>
              </a:prstGeom>
              <a:blipFill rotWithShape="0">
                <a:blip r:embed="rId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9006" y="196853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Each step we have a partition of the points -- by the closest center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08147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We cannot repeat a partition in 2 different iterations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3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Using </a:t>
            </a:r>
            <a:r>
              <a:rPr lang="en-US" sz="4400" dirty="0" err="1" smtClean="0"/>
              <a:t>Voronoi</a:t>
            </a:r>
            <a:r>
              <a:rPr lang="en-US" sz="4400" dirty="0" smtClean="0"/>
              <a:t> partitions argument 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44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0" y="1957181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For 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57181"/>
                <a:ext cx="9144000" cy="523220"/>
              </a:xfrm>
              <a:prstGeom prst="rect">
                <a:avLst/>
              </a:prstGeom>
              <a:blipFill>
                <a:blip r:embed="rId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564" y="2526635"/>
                <a:ext cx="9144000" cy="578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We can prove that the complexity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𝑘𝑑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4" y="2526635"/>
                <a:ext cx="9144000" cy="578685"/>
              </a:xfrm>
              <a:prstGeom prst="rect">
                <a:avLst/>
              </a:prstGeom>
              <a:blipFill>
                <a:blip r:embed="rId3"/>
                <a:stretch>
                  <a:fillRect t="-6316" b="-2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8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k-means++ </a:t>
            </a:r>
            <a:br>
              <a:rPr lang="en-US" dirty="0" smtClean="0"/>
            </a:br>
            <a:r>
              <a:rPr lang="en-US" sz="2400" dirty="0" smtClean="0"/>
              <a:t>(</a:t>
            </a:r>
            <a:r>
              <a:rPr lang="en-US" sz="2400" dirty="0" err="1" smtClean="0"/>
              <a:t>Arthur,Vassilivitskii</a:t>
            </a:r>
            <a:r>
              <a:rPr lang="en-US" sz="2400" dirty="0" smtClean="0"/>
              <a:t> 2007)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981200"/>
                <a:ext cx="7772400" cy="3036277"/>
              </a:xfrm>
            </p:spPr>
            <p:txBody>
              <a:bodyPr/>
              <a:lstStyle/>
              <a:p>
                <a:r>
                  <a:rPr lang="en-US" dirty="0" smtClean="0"/>
                  <a:t>Pick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uniformly at random and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dirty="0" smtClean="0"/>
                  <a:t>While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Pick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at random with probability proportional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z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lim>
                    </m:limLow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981200"/>
                <a:ext cx="7772400" cy="3036277"/>
              </a:xfrm>
              <a:blipFill>
                <a:blip r:embed="rId2"/>
                <a:stretch>
                  <a:fillRect l="-1804" t="-2811" r="-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45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150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k-means++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036277"/>
          </a:xfrm>
        </p:spPr>
        <p:txBody>
          <a:bodyPr/>
          <a:lstStyle/>
          <a:p>
            <a:r>
              <a:rPr lang="en-US" dirty="0" smtClean="0"/>
              <a:t>Used in practice as initialization for Lloyd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46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3157415"/>
                <a:ext cx="914400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Theorem:</a:t>
                </a:r>
                <a:r>
                  <a:rPr lang="en-US" dirty="0" smtClean="0">
                    <a:cs typeface="Times New Roman" panose="02020603050405020304" pitchFamily="18" charset="0"/>
                  </a:rPr>
                  <a:t>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be the centers of k-means++ then </a:t>
                </a:r>
                <a:endParaRPr lang="en-US" b="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𝑂𝑃𝑇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57415"/>
                <a:ext cx="9144001" cy="954107"/>
              </a:xfrm>
              <a:prstGeom prst="rect">
                <a:avLst/>
              </a:prstGeom>
              <a:blipFill>
                <a:blip r:embed="rId2"/>
                <a:stretch>
                  <a:fillRect t="-7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9540" y="4763476"/>
            <a:ext cx="9144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Credits</a:t>
            </a:r>
            <a:r>
              <a:rPr lang="en-US" b="1" dirty="0" smtClean="0">
                <a:cs typeface="Times New Roman" panose="02020603050405020304" pitchFamily="18" charset="0"/>
              </a:rPr>
              <a:t>: </a:t>
            </a:r>
            <a:r>
              <a:rPr lang="en-US" dirty="0" smtClean="0">
                <a:cs typeface="Times New Roman" panose="02020603050405020304" pitchFamily="18" charset="0"/>
              </a:rPr>
              <a:t>The following presentation is based </a:t>
            </a:r>
            <a:r>
              <a:rPr lang="en-US" smtClean="0">
                <a:cs typeface="Times New Roman" panose="02020603050405020304" pitchFamily="18" charset="0"/>
              </a:rPr>
              <a:t>on </a:t>
            </a:r>
            <a:r>
              <a:rPr lang="en-US" smtClean="0">
                <a:solidFill>
                  <a:srgbClr val="0066FF"/>
                </a:solidFill>
                <a:cs typeface="Times New Roman" panose="02020603050405020304" pitchFamily="18" charset="0"/>
                <a:hlinkClick r:id="rId3"/>
              </a:rPr>
              <a:t>lecture </a:t>
            </a:r>
            <a:r>
              <a:rPr lang="en-US" dirty="0" smtClean="0">
                <a:solidFill>
                  <a:srgbClr val="0066FF"/>
                </a:solidFill>
                <a:cs typeface="Times New Roman" panose="02020603050405020304" pitchFamily="18" charset="0"/>
                <a:hlinkClick r:id="rId3"/>
              </a:rPr>
              <a:t>notes by S. </a:t>
            </a:r>
            <a:r>
              <a:rPr lang="en-US" dirty="0" err="1" smtClean="0">
                <a:solidFill>
                  <a:srgbClr val="0066FF"/>
                </a:solidFill>
                <a:cs typeface="Times New Roman" panose="02020603050405020304" pitchFamily="18" charset="0"/>
                <a:hlinkClick r:id="rId3"/>
              </a:rPr>
              <a:t>Dasgupta</a:t>
            </a:r>
            <a:endParaRPr lang="en-US" dirty="0">
              <a:solidFill>
                <a:srgbClr val="0066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33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Notation: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the set of points (input)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 smtClean="0"/>
                  <a:t> dot product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 smtClean="0"/>
                  <a:t>  (we will omit the set of clusters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 when it is clear from context)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04" t="-2074" r="-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47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908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48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1703758"/>
                <a:ext cx="914400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0066FF"/>
                    </a:solidFill>
                    <a:cs typeface="Times New Roman" panose="02020603050405020304" pitchFamily="18" charset="0"/>
                  </a:rPr>
                  <a:t>Lemma: </a:t>
                </a:r>
                <a:r>
                  <a:rPr lang="en-US" dirty="0" smtClean="0">
                    <a:cs typeface="Times New Roman" panose="02020603050405020304" pitchFamily="18" charset="0"/>
                  </a:rPr>
                  <a:t>Assume that the first center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i="0" dirty="0" smtClean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cs typeface="Times New Roman" panose="02020603050405020304" pitchFamily="18" charset="0"/>
                  </a:rPr>
                  <a:t>of k-means++ is in cluster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𝑂𝑃𝑇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then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</a:t>
                </a:r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03758"/>
                <a:ext cx="9144001" cy="1384995"/>
              </a:xfrm>
              <a:prstGeom prst="rect">
                <a:avLst/>
              </a:prstGeom>
              <a:blipFill>
                <a:blip r:embed="rId2"/>
                <a:stretch>
                  <a:fillRect t="-4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/>
          <p:nvPr/>
        </p:nvGrpSpPr>
        <p:grpSpPr>
          <a:xfrm>
            <a:off x="2030044" y="3589983"/>
            <a:ext cx="5128847" cy="2098294"/>
            <a:chOff x="2030044" y="3589983"/>
            <a:chExt cx="5128847" cy="2098294"/>
          </a:xfrm>
        </p:grpSpPr>
        <p:grpSp>
          <p:nvGrpSpPr>
            <p:cNvPr id="6" name="Group 5"/>
            <p:cNvGrpSpPr>
              <a:grpSpLocks noChangeAspect="1"/>
            </p:cNvGrpSpPr>
            <p:nvPr/>
          </p:nvGrpSpPr>
          <p:grpSpPr>
            <a:xfrm>
              <a:off x="2030044" y="3803424"/>
              <a:ext cx="5128847" cy="1884853"/>
              <a:chOff x="810845" y="3503881"/>
              <a:chExt cx="7815379" cy="2872154"/>
            </a:xfrm>
          </p:grpSpPr>
          <p:sp>
            <p:nvSpPr>
              <p:cNvPr id="7" name="Oval 10"/>
              <p:cNvSpPr>
                <a:spLocks noChangeArrowheads="1"/>
              </p:cNvSpPr>
              <p:nvPr/>
            </p:nvSpPr>
            <p:spPr bwMode="auto">
              <a:xfrm>
                <a:off x="3471984" y="4169509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Oval 7"/>
              <p:cNvSpPr>
                <a:spLocks noChangeArrowheads="1"/>
              </p:cNvSpPr>
              <p:nvPr/>
            </p:nvSpPr>
            <p:spPr bwMode="auto">
              <a:xfrm>
                <a:off x="3944815" y="362502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4935415" y="370122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4021015" y="4387020"/>
                <a:ext cx="304800" cy="304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Oval 10"/>
              <p:cNvSpPr>
                <a:spLocks noChangeArrowheads="1"/>
              </p:cNvSpPr>
              <p:nvPr/>
            </p:nvSpPr>
            <p:spPr bwMode="auto">
              <a:xfrm>
                <a:off x="810845" y="4251568"/>
                <a:ext cx="304800" cy="30480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Oval 7"/>
              <p:cNvSpPr>
                <a:spLocks noChangeArrowheads="1"/>
              </p:cNvSpPr>
              <p:nvPr/>
            </p:nvSpPr>
            <p:spPr bwMode="auto">
              <a:xfrm>
                <a:off x="1119552" y="3503881"/>
                <a:ext cx="304800" cy="30480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Oval 8"/>
              <p:cNvSpPr>
                <a:spLocks noChangeArrowheads="1"/>
              </p:cNvSpPr>
              <p:nvPr/>
            </p:nvSpPr>
            <p:spPr bwMode="auto">
              <a:xfrm>
                <a:off x="1781907" y="3572266"/>
                <a:ext cx="304800" cy="30480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Oval 9"/>
              <p:cNvSpPr>
                <a:spLocks noChangeArrowheads="1"/>
              </p:cNvSpPr>
              <p:nvPr/>
            </p:nvSpPr>
            <p:spPr bwMode="auto">
              <a:xfrm>
                <a:off x="1539629" y="4258066"/>
                <a:ext cx="304800" cy="30480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Oval 10"/>
              <p:cNvSpPr>
                <a:spLocks noChangeArrowheads="1"/>
              </p:cNvSpPr>
              <p:nvPr/>
            </p:nvSpPr>
            <p:spPr bwMode="auto">
              <a:xfrm>
                <a:off x="1781907" y="5935783"/>
                <a:ext cx="304800" cy="304800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Oval 7"/>
              <p:cNvSpPr>
                <a:spLocks noChangeArrowheads="1"/>
              </p:cNvSpPr>
              <p:nvPr/>
            </p:nvSpPr>
            <p:spPr bwMode="auto">
              <a:xfrm>
                <a:off x="2303583" y="5360034"/>
                <a:ext cx="304800" cy="304800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Oval 8"/>
              <p:cNvSpPr>
                <a:spLocks noChangeArrowheads="1"/>
              </p:cNvSpPr>
              <p:nvPr/>
            </p:nvSpPr>
            <p:spPr bwMode="auto">
              <a:xfrm>
                <a:off x="2715845" y="5608172"/>
                <a:ext cx="304800" cy="304800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Oval 9"/>
              <p:cNvSpPr>
                <a:spLocks noChangeArrowheads="1"/>
              </p:cNvSpPr>
              <p:nvPr/>
            </p:nvSpPr>
            <p:spPr bwMode="auto">
              <a:xfrm>
                <a:off x="2424722" y="5942281"/>
                <a:ext cx="304800" cy="304800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1934307" y="4131066"/>
                <a:ext cx="304800" cy="30480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Oval 8"/>
              <p:cNvSpPr>
                <a:spLocks noChangeArrowheads="1"/>
              </p:cNvSpPr>
              <p:nvPr/>
            </p:nvSpPr>
            <p:spPr bwMode="auto">
              <a:xfrm>
                <a:off x="1164492" y="3931780"/>
                <a:ext cx="304800" cy="30480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Oval 10"/>
              <p:cNvSpPr>
                <a:spLocks noChangeArrowheads="1"/>
              </p:cNvSpPr>
              <p:nvPr/>
            </p:nvSpPr>
            <p:spPr bwMode="auto">
              <a:xfrm>
                <a:off x="4616937" y="4134341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Oval 10"/>
              <p:cNvSpPr>
                <a:spLocks noChangeArrowheads="1"/>
              </p:cNvSpPr>
              <p:nvPr/>
            </p:nvSpPr>
            <p:spPr bwMode="auto">
              <a:xfrm>
                <a:off x="3835399" y="5853724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Oval 7"/>
              <p:cNvSpPr>
                <a:spLocks noChangeArrowheads="1"/>
              </p:cNvSpPr>
              <p:nvPr/>
            </p:nvSpPr>
            <p:spPr bwMode="auto">
              <a:xfrm>
                <a:off x="4308230" y="5309235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4376611" y="5666786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Oval 9"/>
              <p:cNvSpPr>
                <a:spLocks noChangeArrowheads="1"/>
              </p:cNvSpPr>
              <p:nvPr/>
            </p:nvSpPr>
            <p:spPr bwMode="auto">
              <a:xfrm>
                <a:off x="4384430" y="6071235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Oval 10"/>
              <p:cNvSpPr>
                <a:spLocks noChangeArrowheads="1"/>
              </p:cNvSpPr>
              <p:nvPr/>
            </p:nvSpPr>
            <p:spPr bwMode="auto">
              <a:xfrm>
                <a:off x="4980352" y="5818556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Oval 10"/>
              <p:cNvSpPr>
                <a:spLocks noChangeArrowheads="1"/>
              </p:cNvSpPr>
              <p:nvPr/>
            </p:nvSpPr>
            <p:spPr bwMode="auto">
              <a:xfrm>
                <a:off x="6727089" y="5106036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Oval 7"/>
              <p:cNvSpPr>
                <a:spLocks noChangeArrowheads="1"/>
              </p:cNvSpPr>
              <p:nvPr/>
            </p:nvSpPr>
            <p:spPr bwMode="auto">
              <a:xfrm>
                <a:off x="6008077" y="5156835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6400800" y="4977081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Oval 9"/>
              <p:cNvSpPr>
                <a:spLocks noChangeArrowheads="1"/>
              </p:cNvSpPr>
              <p:nvPr/>
            </p:nvSpPr>
            <p:spPr bwMode="auto">
              <a:xfrm>
                <a:off x="6400800" y="5296218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Oval 10"/>
              <p:cNvSpPr>
                <a:spLocks noChangeArrowheads="1"/>
              </p:cNvSpPr>
              <p:nvPr/>
            </p:nvSpPr>
            <p:spPr bwMode="auto">
              <a:xfrm>
                <a:off x="8321424" y="4540742"/>
                <a:ext cx="304800" cy="304800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Oval 9"/>
              <p:cNvSpPr>
                <a:spLocks noChangeArrowheads="1"/>
              </p:cNvSpPr>
              <p:nvPr/>
            </p:nvSpPr>
            <p:spPr bwMode="auto">
              <a:xfrm>
                <a:off x="8245229" y="4953636"/>
                <a:ext cx="304800" cy="304800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10"/>
              <p:cNvSpPr>
                <a:spLocks noChangeArrowheads="1"/>
              </p:cNvSpPr>
              <p:nvPr/>
            </p:nvSpPr>
            <p:spPr bwMode="auto">
              <a:xfrm>
                <a:off x="6375399" y="4667727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Oval 7"/>
              <p:cNvSpPr>
                <a:spLocks noChangeArrowheads="1"/>
              </p:cNvSpPr>
              <p:nvPr/>
            </p:nvSpPr>
            <p:spPr bwMode="auto">
              <a:xfrm>
                <a:off x="6023709" y="4562866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Oval 8"/>
              <p:cNvSpPr>
                <a:spLocks noChangeArrowheads="1"/>
              </p:cNvSpPr>
              <p:nvPr/>
            </p:nvSpPr>
            <p:spPr bwMode="auto">
              <a:xfrm>
                <a:off x="6350001" y="4344036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Oval 9"/>
              <p:cNvSpPr>
                <a:spLocks noChangeArrowheads="1"/>
              </p:cNvSpPr>
              <p:nvPr/>
            </p:nvSpPr>
            <p:spPr bwMode="auto">
              <a:xfrm>
                <a:off x="6727089" y="4690501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4309575" y="4317288"/>
                  <a:ext cx="32952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9575" y="4317288"/>
                  <a:ext cx="329529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9" name="Group 38"/>
            <p:cNvGrpSpPr/>
            <p:nvPr/>
          </p:nvGrpSpPr>
          <p:grpSpPr>
            <a:xfrm>
              <a:off x="4282830" y="3589983"/>
              <a:ext cx="420253" cy="692852"/>
              <a:chOff x="4282830" y="3589983"/>
              <a:chExt cx="420253" cy="692852"/>
            </a:xfrm>
          </p:grpSpPr>
          <p:sp>
            <p:nvSpPr>
              <p:cNvPr id="3" name="Rectangle 2"/>
              <p:cNvSpPr/>
              <p:nvPr/>
            </p:nvSpPr>
            <p:spPr bwMode="auto">
              <a:xfrm>
                <a:off x="4282830" y="4103081"/>
                <a:ext cx="183357" cy="17975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rtlCol="0" anchor="ctr"/>
              <a:lstStyle/>
              <a:p>
                <a:pPr algn="ctr"/>
                <a:endParaRPr lang="en-US" sz="2400" dirty="0" smtClean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4431144" y="3589983"/>
                    <a:ext cx="271939" cy="4201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8" name="TextBox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31144" y="3589983"/>
                    <a:ext cx="271939" cy="42016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35556" b="-1014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35567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general fact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1391141"/>
                <a:ext cx="914400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0066FF"/>
                    </a:solidFill>
                    <a:cs typeface="Times New Roman" panose="02020603050405020304" pitchFamily="18" charset="0"/>
                  </a:rPr>
                  <a:t>Lemma: </a:t>
                </a:r>
                <a:r>
                  <a:rPr lang="en-US" dirty="0" smtClean="0">
                    <a:cs typeface="Times New Roman" panose="02020603050405020304" pitchFamily="18" charset="0"/>
                  </a:rPr>
                  <a:t>For any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and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91141"/>
                <a:ext cx="9144001" cy="954107"/>
              </a:xfrm>
              <a:prstGeom prst="rect">
                <a:avLst/>
              </a:prstGeom>
              <a:blipFill>
                <a:blip r:embed="rId2"/>
                <a:stretch>
                  <a:fillRect t="-6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3446585" y="2437073"/>
            <a:ext cx="2236174" cy="1509696"/>
            <a:chOff x="3184032" y="2749689"/>
            <a:chExt cx="2709742" cy="1879972"/>
          </a:xfrm>
        </p:grpSpPr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3557584" y="3107010"/>
              <a:ext cx="200025" cy="2000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867880" y="2749689"/>
              <a:ext cx="200025" cy="2000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4517961" y="2799695"/>
              <a:ext cx="200025" cy="2000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3917886" y="3249752"/>
              <a:ext cx="200025" cy="2000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4676283" y="3271499"/>
              <a:ext cx="200025" cy="2000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10"/>
            <p:cNvSpPr>
              <a:spLocks noChangeArrowheads="1"/>
            </p:cNvSpPr>
            <p:nvPr/>
          </p:nvSpPr>
          <p:spPr bwMode="auto">
            <a:xfrm>
              <a:off x="5693749" y="3721606"/>
              <a:ext cx="200025" cy="2000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7"/>
            <p:cNvSpPr>
              <a:spLocks noChangeArrowheads="1"/>
            </p:cNvSpPr>
            <p:nvPr/>
          </p:nvSpPr>
          <p:spPr bwMode="auto">
            <a:xfrm>
              <a:off x="5221897" y="3754943"/>
              <a:ext cx="200025" cy="2000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8"/>
            <p:cNvSpPr>
              <a:spLocks noChangeArrowheads="1"/>
            </p:cNvSpPr>
            <p:nvPr/>
          </p:nvSpPr>
          <p:spPr bwMode="auto">
            <a:xfrm>
              <a:off x="4047328" y="4147084"/>
              <a:ext cx="200025" cy="2000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9"/>
            <p:cNvSpPr>
              <a:spLocks noChangeArrowheads="1"/>
            </p:cNvSpPr>
            <p:nvPr/>
          </p:nvSpPr>
          <p:spPr bwMode="auto">
            <a:xfrm>
              <a:off x="4529809" y="3984301"/>
              <a:ext cx="200025" cy="2000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10"/>
            <p:cNvSpPr>
              <a:spLocks noChangeArrowheads="1"/>
            </p:cNvSpPr>
            <p:nvPr/>
          </p:nvSpPr>
          <p:spPr bwMode="auto">
            <a:xfrm>
              <a:off x="3184032" y="3954968"/>
              <a:ext cx="200025" cy="2000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9"/>
            <p:cNvSpPr>
              <a:spLocks noChangeAspect="1" noChangeArrowheads="1"/>
            </p:cNvSpPr>
            <p:nvPr/>
          </p:nvSpPr>
          <p:spPr bwMode="auto">
            <a:xfrm>
              <a:off x="3584937" y="4429636"/>
              <a:ext cx="200025" cy="2000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10"/>
            <p:cNvSpPr>
              <a:spLocks noChangeArrowheads="1"/>
            </p:cNvSpPr>
            <p:nvPr/>
          </p:nvSpPr>
          <p:spPr bwMode="auto">
            <a:xfrm>
              <a:off x="3582008" y="3533978"/>
              <a:ext cx="200025" cy="2000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7"/>
            <p:cNvSpPr>
              <a:spLocks noChangeArrowheads="1"/>
            </p:cNvSpPr>
            <p:nvPr/>
          </p:nvSpPr>
          <p:spPr bwMode="auto">
            <a:xfrm>
              <a:off x="5132142" y="3207022"/>
              <a:ext cx="200025" cy="2000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8"/>
            <p:cNvSpPr>
              <a:spLocks noChangeArrowheads="1"/>
            </p:cNvSpPr>
            <p:nvPr/>
          </p:nvSpPr>
          <p:spPr bwMode="auto">
            <a:xfrm>
              <a:off x="5446284" y="3221543"/>
              <a:ext cx="200025" cy="2000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9"/>
            <p:cNvSpPr>
              <a:spLocks noChangeArrowheads="1"/>
            </p:cNvSpPr>
            <p:nvPr/>
          </p:nvSpPr>
          <p:spPr bwMode="auto">
            <a:xfrm>
              <a:off x="5693749" y="3448911"/>
              <a:ext cx="200025" cy="2000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4603257" y="3634155"/>
              <a:ext cx="183357" cy="17975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0" anchor="ctr"/>
            <a:lstStyle/>
            <a:p>
              <a:pPr algn="ctr"/>
              <a:endParaRPr lang="en-US" sz="2400" dirty="0" smtClean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4129816" y="3035565"/>
                  <a:ext cx="32952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9816" y="3035565"/>
                  <a:ext cx="329529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4907449" y="3406792"/>
                  <a:ext cx="32952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7449" y="3406792"/>
                  <a:ext cx="329529" cy="523220"/>
                </a:xfrm>
                <a:prstGeom prst="rect">
                  <a:avLst/>
                </a:prstGeom>
                <a:blipFill>
                  <a:blip r:embed="rId4"/>
                  <a:stretch>
                    <a:fillRect l="-36364" b="-115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1722" y="4911985"/>
                <a:ext cx="9144001" cy="988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)+|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2" y="4911985"/>
                <a:ext cx="9144001" cy="9889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817" y="3876445"/>
                <a:ext cx="9144001" cy="988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)+|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7" y="3876445"/>
                <a:ext cx="9144001" cy="9889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662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(Finite) </a:t>
            </a:r>
            <a:r>
              <a:rPr lang="en-US" dirty="0" smtClean="0"/>
              <a:t>Metric space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5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" y="1615736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A complete weighted graph satisfying the triangle inequality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615736"/>
                <a:ext cx="9144000" cy="954107"/>
              </a:xfrm>
              <a:prstGeom prst="rect">
                <a:avLst/>
              </a:prstGeom>
              <a:blipFill rotWithShape="0">
                <a:blip r:embed="rId2"/>
                <a:stretch>
                  <a:fillRect t="-6369" r="-5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4884169" y="2951237"/>
            <a:ext cx="3281523" cy="2830132"/>
            <a:chOff x="3459328" y="3559947"/>
            <a:chExt cx="2388076" cy="2059584"/>
          </a:xfrm>
        </p:grpSpPr>
        <p:sp>
          <p:nvSpPr>
            <p:cNvPr id="7" name="Oval 6"/>
            <p:cNvSpPr>
              <a:spLocks noChangeAspect="1"/>
            </p:cNvSpPr>
            <p:nvPr/>
          </p:nvSpPr>
          <p:spPr bwMode="auto">
            <a:xfrm>
              <a:off x="4021587" y="3559947"/>
              <a:ext cx="216000" cy="2160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/>
                <a:t>v</a:t>
              </a:r>
              <a:endParaRPr lang="he-IL" sz="1600" dirty="0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 bwMode="auto">
            <a:xfrm>
              <a:off x="5310328" y="3685714"/>
              <a:ext cx="216000" cy="2160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 bwMode="auto">
            <a:xfrm>
              <a:off x="5631404" y="4725888"/>
              <a:ext cx="216000" cy="2160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w</a:t>
              </a:r>
              <a:endParaRPr lang="he-IL" sz="1600" dirty="0"/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 bwMode="auto">
            <a:xfrm>
              <a:off x="4484724" y="5403531"/>
              <a:ext cx="216000" cy="2160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 bwMode="auto">
            <a:xfrm>
              <a:off x="3459328" y="4506899"/>
              <a:ext cx="216000" cy="2160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u</a:t>
              </a:r>
              <a:endParaRPr lang="he-IL" sz="1600" dirty="0"/>
            </a:p>
          </p:txBody>
        </p:sp>
        <p:cxnSp>
          <p:nvCxnSpPr>
            <p:cNvPr id="13" name="Straight Connector 12"/>
            <p:cNvCxnSpPr>
              <a:stCxn id="8" idx="5"/>
              <a:endCxn id="9" idx="0"/>
            </p:cNvCxnSpPr>
            <p:nvPr/>
          </p:nvCxnSpPr>
          <p:spPr bwMode="auto">
            <a:xfrm>
              <a:off x="5494696" y="3870082"/>
              <a:ext cx="244708" cy="85580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>
              <a:stCxn id="8" idx="4"/>
              <a:endCxn id="10" idx="7"/>
            </p:cNvCxnSpPr>
            <p:nvPr/>
          </p:nvCxnSpPr>
          <p:spPr bwMode="auto">
            <a:xfrm flipH="1">
              <a:off x="4669092" y="3901714"/>
              <a:ext cx="749236" cy="153344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>
              <a:stCxn id="8" idx="3"/>
              <a:endCxn id="11" idx="6"/>
            </p:cNvCxnSpPr>
            <p:nvPr/>
          </p:nvCxnSpPr>
          <p:spPr bwMode="auto">
            <a:xfrm flipH="1">
              <a:off x="3675328" y="3870082"/>
              <a:ext cx="1666632" cy="7448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>
              <a:stCxn id="7" idx="6"/>
              <a:endCxn id="8" idx="2"/>
            </p:cNvCxnSpPr>
            <p:nvPr/>
          </p:nvCxnSpPr>
          <p:spPr bwMode="auto">
            <a:xfrm>
              <a:off x="4237587" y="3667947"/>
              <a:ext cx="1072741" cy="12576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>
              <a:stCxn id="7" idx="5"/>
              <a:endCxn id="9" idx="1"/>
            </p:cNvCxnSpPr>
            <p:nvPr/>
          </p:nvCxnSpPr>
          <p:spPr bwMode="auto">
            <a:xfrm>
              <a:off x="4205955" y="3744315"/>
              <a:ext cx="1457081" cy="101320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>
              <a:stCxn id="7" idx="4"/>
              <a:endCxn id="10" idx="0"/>
            </p:cNvCxnSpPr>
            <p:nvPr/>
          </p:nvCxnSpPr>
          <p:spPr bwMode="auto">
            <a:xfrm>
              <a:off x="4129587" y="3775947"/>
              <a:ext cx="463137" cy="162758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>
              <a:stCxn id="7" idx="3"/>
              <a:endCxn id="11" idx="0"/>
            </p:cNvCxnSpPr>
            <p:nvPr/>
          </p:nvCxnSpPr>
          <p:spPr bwMode="auto">
            <a:xfrm flipH="1">
              <a:off x="3567328" y="3744315"/>
              <a:ext cx="485891" cy="76258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>
              <a:stCxn id="10" idx="6"/>
              <a:endCxn id="9" idx="3"/>
            </p:cNvCxnSpPr>
            <p:nvPr/>
          </p:nvCxnSpPr>
          <p:spPr bwMode="auto">
            <a:xfrm flipV="1">
              <a:off x="4700724" y="4910256"/>
              <a:ext cx="962312" cy="60127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>
              <a:stCxn id="10" idx="1"/>
              <a:endCxn id="11" idx="4"/>
            </p:cNvCxnSpPr>
            <p:nvPr/>
          </p:nvCxnSpPr>
          <p:spPr bwMode="auto">
            <a:xfrm flipH="1" flipV="1">
              <a:off x="3567328" y="4722899"/>
              <a:ext cx="949028" cy="71226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>
              <a:stCxn id="11" idx="5"/>
              <a:endCxn id="9" idx="2"/>
            </p:cNvCxnSpPr>
            <p:nvPr/>
          </p:nvCxnSpPr>
          <p:spPr bwMode="auto">
            <a:xfrm>
              <a:off x="3643696" y="4691267"/>
              <a:ext cx="1987708" cy="14262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" name="TextBox 5"/>
          <p:cNvSpPr txBox="1"/>
          <p:nvPr/>
        </p:nvSpPr>
        <p:spPr>
          <a:xfrm>
            <a:off x="5012960" y="3460312"/>
            <a:ext cx="335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cs typeface="Times New Roman" panose="02020603050405020304" pitchFamily="18" charset="0"/>
              </a:rPr>
              <a:t>2</a:t>
            </a:r>
            <a:endParaRPr lang="en-US" sz="2000" dirty="0"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64897" y="4202648"/>
            <a:ext cx="335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cs typeface="Times New Roman" panose="02020603050405020304" pitchFamily="18" charset="0"/>
              </a:rPr>
              <a:t>2</a:t>
            </a:r>
            <a:endParaRPr lang="en-US" sz="2000" dirty="0"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91157" y="3647125"/>
            <a:ext cx="579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cs typeface="Times New Roman" panose="02020603050405020304" pitchFamily="18" charset="0"/>
              </a:rPr>
              <a:t>1</a:t>
            </a:r>
            <a:endParaRPr lang="en-US" sz="20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3626" y="2774260"/>
                <a:ext cx="3067664" cy="1392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Could be a set of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and Euclidean distances</a:t>
                </a:r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26" y="2774260"/>
                <a:ext cx="3067664" cy="1392689"/>
              </a:xfrm>
              <a:prstGeom prst="rect">
                <a:avLst/>
              </a:prstGeom>
              <a:blipFill rotWithShape="0">
                <a:blip r:embed="rId3"/>
                <a:stretch>
                  <a:fillRect l="-2579" t="-4367" r="-2579" b="-1135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339212" y="4401503"/>
            <a:ext cx="30676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Could be vertices in a graph and the lengths of the shortest paths between them 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 bwMode="auto">
          <a:xfrm>
            <a:off x="3613901" y="5577964"/>
            <a:ext cx="296812" cy="29681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31" name="Oval 30"/>
          <p:cNvSpPr>
            <a:spLocks noChangeAspect="1"/>
          </p:cNvSpPr>
          <p:nvPr/>
        </p:nvSpPr>
        <p:spPr bwMode="auto">
          <a:xfrm>
            <a:off x="4395567" y="5730364"/>
            <a:ext cx="296812" cy="29681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33" name="Oval 32"/>
          <p:cNvSpPr>
            <a:spLocks noChangeAspect="1"/>
          </p:cNvSpPr>
          <p:nvPr/>
        </p:nvSpPr>
        <p:spPr bwMode="auto">
          <a:xfrm>
            <a:off x="4252998" y="4968362"/>
            <a:ext cx="296812" cy="29681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u</a:t>
            </a:r>
            <a:endParaRPr lang="he-IL" sz="1600" dirty="0"/>
          </a:p>
        </p:txBody>
      </p:sp>
      <p:sp>
        <p:nvSpPr>
          <p:cNvPr id="34" name="Oval 33"/>
          <p:cNvSpPr>
            <a:spLocks noChangeAspect="1"/>
          </p:cNvSpPr>
          <p:nvPr/>
        </p:nvSpPr>
        <p:spPr bwMode="auto">
          <a:xfrm>
            <a:off x="3785965" y="6300636"/>
            <a:ext cx="296812" cy="29681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v</a:t>
            </a:r>
            <a:endParaRPr lang="he-IL" sz="1600" dirty="0"/>
          </a:p>
        </p:txBody>
      </p:sp>
      <p:sp>
        <p:nvSpPr>
          <p:cNvPr id="35" name="Oval 34"/>
          <p:cNvSpPr>
            <a:spLocks noChangeAspect="1"/>
          </p:cNvSpPr>
          <p:nvPr/>
        </p:nvSpPr>
        <p:spPr bwMode="auto">
          <a:xfrm>
            <a:off x="4931425" y="6226897"/>
            <a:ext cx="296812" cy="29681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w</a:t>
            </a:r>
            <a:endParaRPr lang="he-IL" sz="1600" dirty="0"/>
          </a:p>
        </p:txBody>
      </p:sp>
      <p:cxnSp>
        <p:nvCxnSpPr>
          <p:cNvPr id="15" name="Straight Connector 14"/>
          <p:cNvCxnSpPr>
            <a:stCxn id="33" idx="4"/>
            <a:endCxn id="31" idx="0"/>
          </p:cNvCxnSpPr>
          <p:nvPr/>
        </p:nvCxnSpPr>
        <p:spPr bwMode="auto">
          <a:xfrm>
            <a:off x="4401404" y="5265174"/>
            <a:ext cx="142569" cy="46519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stCxn id="31" idx="5"/>
            <a:endCxn id="35" idx="1"/>
          </p:cNvCxnSpPr>
          <p:nvPr/>
        </p:nvCxnSpPr>
        <p:spPr bwMode="auto">
          <a:xfrm>
            <a:off x="4648912" y="5983709"/>
            <a:ext cx="325980" cy="28665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29" idx="6"/>
            <a:endCxn id="31" idx="2"/>
          </p:cNvCxnSpPr>
          <p:nvPr/>
        </p:nvCxnSpPr>
        <p:spPr bwMode="auto">
          <a:xfrm>
            <a:off x="3910713" y="5726370"/>
            <a:ext cx="484854" cy="1524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29" idx="0"/>
            <a:endCxn id="33" idx="2"/>
          </p:cNvCxnSpPr>
          <p:nvPr/>
        </p:nvCxnSpPr>
        <p:spPr bwMode="auto">
          <a:xfrm flipV="1">
            <a:off x="3762307" y="5116768"/>
            <a:ext cx="490691" cy="46119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>
            <a:stCxn id="29" idx="4"/>
            <a:endCxn id="34" idx="0"/>
          </p:cNvCxnSpPr>
          <p:nvPr/>
        </p:nvCxnSpPr>
        <p:spPr bwMode="auto">
          <a:xfrm>
            <a:off x="3762307" y="5874776"/>
            <a:ext cx="172064" cy="42586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>
            <a:stCxn id="34" idx="5"/>
            <a:endCxn id="35" idx="3"/>
          </p:cNvCxnSpPr>
          <p:nvPr/>
        </p:nvCxnSpPr>
        <p:spPr bwMode="auto">
          <a:xfrm flipV="1">
            <a:off x="4039310" y="6480242"/>
            <a:ext cx="935582" cy="7373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8293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general fact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1391141"/>
                <a:ext cx="914400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0066FF"/>
                    </a:solidFill>
                    <a:cs typeface="Times New Roman" panose="02020603050405020304" pitchFamily="18" charset="0"/>
                  </a:rPr>
                  <a:t>Lemma: </a:t>
                </a:r>
                <a:r>
                  <a:rPr lang="en-US" dirty="0" smtClean="0">
                    <a:cs typeface="Times New Roman" panose="02020603050405020304" pitchFamily="18" charset="0"/>
                  </a:rPr>
                  <a:t>For any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and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91141"/>
                <a:ext cx="9144001" cy="954107"/>
              </a:xfrm>
              <a:prstGeom prst="rect">
                <a:avLst/>
              </a:prstGeom>
              <a:blipFill>
                <a:blip r:embed="rId2"/>
                <a:stretch>
                  <a:fillRect t="-6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3446585" y="2429258"/>
            <a:ext cx="2236174" cy="1509696"/>
            <a:chOff x="3184032" y="2749689"/>
            <a:chExt cx="2709742" cy="1879972"/>
          </a:xfrm>
        </p:grpSpPr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3557584" y="3107010"/>
              <a:ext cx="200025" cy="2000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867880" y="2749689"/>
              <a:ext cx="200025" cy="2000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4517961" y="2799695"/>
              <a:ext cx="200025" cy="2000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3917886" y="3249752"/>
              <a:ext cx="200025" cy="2000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4676283" y="3271499"/>
              <a:ext cx="200025" cy="2000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10"/>
            <p:cNvSpPr>
              <a:spLocks noChangeArrowheads="1"/>
            </p:cNvSpPr>
            <p:nvPr/>
          </p:nvSpPr>
          <p:spPr bwMode="auto">
            <a:xfrm>
              <a:off x="5693749" y="3721606"/>
              <a:ext cx="200025" cy="2000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7"/>
            <p:cNvSpPr>
              <a:spLocks noChangeArrowheads="1"/>
            </p:cNvSpPr>
            <p:nvPr/>
          </p:nvSpPr>
          <p:spPr bwMode="auto">
            <a:xfrm>
              <a:off x="5221897" y="3754943"/>
              <a:ext cx="200025" cy="2000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8"/>
            <p:cNvSpPr>
              <a:spLocks noChangeArrowheads="1"/>
            </p:cNvSpPr>
            <p:nvPr/>
          </p:nvSpPr>
          <p:spPr bwMode="auto">
            <a:xfrm>
              <a:off x="4047328" y="4147084"/>
              <a:ext cx="200025" cy="2000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9"/>
            <p:cNvSpPr>
              <a:spLocks noChangeArrowheads="1"/>
            </p:cNvSpPr>
            <p:nvPr/>
          </p:nvSpPr>
          <p:spPr bwMode="auto">
            <a:xfrm>
              <a:off x="4529809" y="3984301"/>
              <a:ext cx="200025" cy="2000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10"/>
            <p:cNvSpPr>
              <a:spLocks noChangeArrowheads="1"/>
            </p:cNvSpPr>
            <p:nvPr/>
          </p:nvSpPr>
          <p:spPr bwMode="auto">
            <a:xfrm>
              <a:off x="3184032" y="3954968"/>
              <a:ext cx="200025" cy="2000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9"/>
            <p:cNvSpPr>
              <a:spLocks noChangeAspect="1" noChangeArrowheads="1"/>
            </p:cNvSpPr>
            <p:nvPr/>
          </p:nvSpPr>
          <p:spPr bwMode="auto">
            <a:xfrm>
              <a:off x="3584937" y="4429636"/>
              <a:ext cx="200025" cy="2000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10"/>
            <p:cNvSpPr>
              <a:spLocks noChangeArrowheads="1"/>
            </p:cNvSpPr>
            <p:nvPr/>
          </p:nvSpPr>
          <p:spPr bwMode="auto">
            <a:xfrm>
              <a:off x="3582008" y="3533978"/>
              <a:ext cx="200025" cy="2000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7"/>
            <p:cNvSpPr>
              <a:spLocks noChangeArrowheads="1"/>
            </p:cNvSpPr>
            <p:nvPr/>
          </p:nvSpPr>
          <p:spPr bwMode="auto">
            <a:xfrm>
              <a:off x="5132142" y="3207022"/>
              <a:ext cx="200025" cy="2000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8"/>
            <p:cNvSpPr>
              <a:spLocks noChangeArrowheads="1"/>
            </p:cNvSpPr>
            <p:nvPr/>
          </p:nvSpPr>
          <p:spPr bwMode="auto">
            <a:xfrm>
              <a:off x="5446284" y="3221543"/>
              <a:ext cx="200025" cy="2000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9"/>
            <p:cNvSpPr>
              <a:spLocks noChangeArrowheads="1"/>
            </p:cNvSpPr>
            <p:nvPr/>
          </p:nvSpPr>
          <p:spPr bwMode="auto">
            <a:xfrm>
              <a:off x="5693749" y="3448911"/>
              <a:ext cx="200025" cy="2000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4603257" y="3634155"/>
              <a:ext cx="183357" cy="17975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0" anchor="ctr"/>
            <a:lstStyle/>
            <a:p>
              <a:pPr algn="ctr"/>
              <a:endParaRPr lang="en-US" sz="2400" dirty="0" smtClean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4129816" y="3035565"/>
                  <a:ext cx="32952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9816" y="3035565"/>
                  <a:ext cx="329529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4907449" y="3406792"/>
                  <a:ext cx="32952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7449" y="3406792"/>
                  <a:ext cx="329529" cy="523220"/>
                </a:xfrm>
                <a:prstGeom prst="rect">
                  <a:avLst/>
                </a:prstGeom>
                <a:blipFill>
                  <a:blip r:embed="rId4"/>
                  <a:stretch>
                    <a:fillRect l="-36364" b="-115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1722" y="4802569"/>
                <a:ext cx="9144001" cy="764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  <m:sup/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1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+|</m:t>
                      </m:r>
                      <m:r>
                        <a:rPr lang="en-US" sz="1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1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|</m:t>
                      </m:r>
                      <m:sSubSup>
                        <m:sSubSupPr>
                          <m:ctrlPr>
                            <a:rPr lang="en-U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1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2" y="4802569"/>
                <a:ext cx="9144001" cy="764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710" y="4038792"/>
                <a:ext cx="9144001" cy="764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𝑥𝑧</m:t>
                              </m:r>
                            </m:e>
                          </m:d>
                        </m:e>
                      </m:nary>
                      <m:r>
                        <a:rPr lang="en-US" sz="1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+|</m:t>
                      </m:r>
                      <m:r>
                        <a:rPr lang="en-US" sz="1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1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" y="4038792"/>
                <a:ext cx="9144001" cy="7648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07830" y="4267195"/>
            <a:ext cx="494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cs typeface="Times New Roman" panose="02020603050405020304" pitchFamily="18" charset="0"/>
              </a:rPr>
              <a:t>-</a:t>
            </a:r>
            <a:endParaRPr lang="en-US" sz="4800" dirty="0"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539260" y="5713049"/>
            <a:ext cx="809673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-58614" y="5849823"/>
                <a:ext cx="9351108" cy="764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1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  <m:sup/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𝑧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  <m:sup/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1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</m:d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z</m:t>
                              </m:r>
                            </m:e>
                            <m:sup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</m:d>
                      <m:sSubSup>
                        <m:sSubSupPr>
                          <m:ctrlPr>
                            <a:rPr lang="en-U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z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</m:e>
                      </m:d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</m:d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8614" y="5849823"/>
                <a:ext cx="9351108" cy="7648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 bwMode="auto">
          <a:xfrm>
            <a:off x="8714154" y="6494583"/>
            <a:ext cx="132862" cy="132862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1079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center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1703758"/>
                <a:ext cx="914400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0066FF"/>
                    </a:solidFill>
                    <a:cs typeface="Times New Roman" panose="02020603050405020304" pitchFamily="18" charset="0"/>
                  </a:rPr>
                  <a:t>Lemma: </a:t>
                </a:r>
                <a:r>
                  <a:rPr lang="en-US" dirty="0" smtClean="0">
                    <a:cs typeface="Times New Roman" panose="02020603050405020304" pitchFamily="18" charset="0"/>
                  </a:rPr>
                  <a:t>Assume that the first center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i="0" dirty="0" smtClean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cs typeface="Times New Roman" panose="02020603050405020304" pitchFamily="18" charset="0"/>
                  </a:rPr>
                  <a:t>of k-means++ is in cluster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𝑂𝑃𝑇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then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</a:t>
                </a:r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03758"/>
                <a:ext cx="9144001" cy="1384995"/>
              </a:xfrm>
              <a:prstGeom prst="rect">
                <a:avLst/>
              </a:prstGeom>
              <a:blipFill>
                <a:blip r:embed="rId2"/>
                <a:stretch>
                  <a:fillRect t="-4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-11725" y="3395790"/>
                <a:ext cx="9144001" cy="3068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dirty="0" smtClean="0">
                    <a:solidFill>
                      <a:srgbClr val="0066FF"/>
                    </a:solidFill>
                    <a:cs typeface="Times New Roman" panose="02020603050405020304" pitchFamily="18" charset="0"/>
                  </a:rPr>
                  <a:t>    Proof: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</m:e>
                            </m: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</m:e>
                    </m:nary>
                  </m:oMath>
                </a14:m>
                <a:endParaRPr lang="en-US" b="0" dirty="0" smtClean="0"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𝑂𝑃𝑇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725" y="3395790"/>
                <a:ext cx="9144001" cy="30680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 bwMode="auto">
          <a:xfrm>
            <a:off x="8128000" y="6493090"/>
            <a:ext cx="140677" cy="134356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0173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following centers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1703758"/>
                <a:ext cx="914400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0066FF"/>
                    </a:solidFill>
                    <a:cs typeface="Times New Roman" panose="02020603050405020304" pitchFamily="18" charset="0"/>
                  </a:rPr>
                  <a:t>Lemma: </a:t>
                </a:r>
                <a:r>
                  <a:rPr lang="en-US" dirty="0" smtClean="0">
                    <a:cs typeface="Times New Roman" panose="02020603050405020304" pitchFamily="18" charset="0"/>
                  </a:rPr>
                  <a:t>Assume that center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i="0" dirty="0" smtClean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cs typeface="Times New Roman" panose="02020603050405020304" pitchFamily="18" charset="0"/>
                  </a:rPr>
                  <a:t>added by k-means++</a:t>
                </a:r>
              </a:p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 (in some iteration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) is in cluster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𝑂𝑃𝑇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then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∪{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}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</a:t>
                </a:r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03758"/>
                <a:ext cx="9144001" cy="1384995"/>
              </a:xfrm>
              <a:prstGeom prst="rect">
                <a:avLst/>
              </a:prstGeom>
              <a:blipFill>
                <a:blip r:embed="rId2"/>
                <a:stretch>
                  <a:fillRect t="-4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030044" y="3881578"/>
            <a:ext cx="5128847" cy="2292576"/>
            <a:chOff x="2030044" y="3881578"/>
            <a:chExt cx="5128847" cy="2292576"/>
          </a:xfrm>
        </p:grpSpPr>
        <p:grpSp>
          <p:nvGrpSpPr>
            <p:cNvPr id="7" name="Group 6"/>
            <p:cNvGrpSpPr>
              <a:grpSpLocks noChangeAspect="1"/>
            </p:cNvGrpSpPr>
            <p:nvPr/>
          </p:nvGrpSpPr>
          <p:grpSpPr>
            <a:xfrm>
              <a:off x="2030044" y="3881578"/>
              <a:ext cx="5128847" cy="1884853"/>
              <a:chOff x="810845" y="3503881"/>
              <a:chExt cx="7815379" cy="2872154"/>
            </a:xfrm>
          </p:grpSpPr>
          <p:sp>
            <p:nvSpPr>
              <p:cNvPr id="8" name="Oval 10"/>
              <p:cNvSpPr>
                <a:spLocks noChangeArrowheads="1"/>
              </p:cNvSpPr>
              <p:nvPr/>
            </p:nvSpPr>
            <p:spPr bwMode="auto">
              <a:xfrm>
                <a:off x="3471984" y="4169509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944815" y="362502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4935415" y="370122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Oval 10"/>
              <p:cNvSpPr>
                <a:spLocks noChangeArrowheads="1"/>
              </p:cNvSpPr>
              <p:nvPr/>
            </p:nvSpPr>
            <p:spPr bwMode="auto">
              <a:xfrm>
                <a:off x="4021015" y="4387020"/>
                <a:ext cx="304800" cy="304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Oval 11"/>
              <p:cNvSpPr>
                <a:spLocks noChangeArrowheads="1"/>
              </p:cNvSpPr>
              <p:nvPr/>
            </p:nvSpPr>
            <p:spPr bwMode="auto">
              <a:xfrm>
                <a:off x="810845" y="4251568"/>
                <a:ext cx="304800" cy="30480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Oval 7"/>
              <p:cNvSpPr>
                <a:spLocks noChangeArrowheads="1"/>
              </p:cNvSpPr>
              <p:nvPr/>
            </p:nvSpPr>
            <p:spPr bwMode="auto">
              <a:xfrm>
                <a:off x="1119552" y="3503881"/>
                <a:ext cx="304800" cy="30480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1781907" y="3572266"/>
                <a:ext cx="304800" cy="30480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Oval 9"/>
              <p:cNvSpPr>
                <a:spLocks noChangeArrowheads="1"/>
              </p:cNvSpPr>
              <p:nvPr/>
            </p:nvSpPr>
            <p:spPr bwMode="auto">
              <a:xfrm>
                <a:off x="1539629" y="4258066"/>
                <a:ext cx="304800" cy="30480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Oval 10"/>
              <p:cNvSpPr>
                <a:spLocks noChangeArrowheads="1"/>
              </p:cNvSpPr>
              <p:nvPr/>
            </p:nvSpPr>
            <p:spPr bwMode="auto">
              <a:xfrm>
                <a:off x="1781907" y="5935783"/>
                <a:ext cx="304800" cy="304800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Oval 7"/>
              <p:cNvSpPr>
                <a:spLocks noChangeArrowheads="1"/>
              </p:cNvSpPr>
              <p:nvPr/>
            </p:nvSpPr>
            <p:spPr bwMode="auto">
              <a:xfrm>
                <a:off x="2303583" y="5360034"/>
                <a:ext cx="304800" cy="304800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Oval 8"/>
              <p:cNvSpPr>
                <a:spLocks noChangeArrowheads="1"/>
              </p:cNvSpPr>
              <p:nvPr/>
            </p:nvSpPr>
            <p:spPr bwMode="auto">
              <a:xfrm>
                <a:off x="2715845" y="5608172"/>
                <a:ext cx="304800" cy="304800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9"/>
              <p:cNvSpPr>
                <a:spLocks noChangeArrowheads="1"/>
              </p:cNvSpPr>
              <p:nvPr/>
            </p:nvSpPr>
            <p:spPr bwMode="auto">
              <a:xfrm>
                <a:off x="2424722" y="5942281"/>
                <a:ext cx="304800" cy="304800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Oval 8"/>
              <p:cNvSpPr>
                <a:spLocks noChangeArrowheads="1"/>
              </p:cNvSpPr>
              <p:nvPr/>
            </p:nvSpPr>
            <p:spPr bwMode="auto">
              <a:xfrm>
                <a:off x="1934307" y="4131066"/>
                <a:ext cx="304800" cy="30480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Oval 8"/>
              <p:cNvSpPr>
                <a:spLocks noChangeArrowheads="1"/>
              </p:cNvSpPr>
              <p:nvPr/>
            </p:nvSpPr>
            <p:spPr bwMode="auto">
              <a:xfrm>
                <a:off x="1164492" y="3931780"/>
                <a:ext cx="304800" cy="30480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Oval 10"/>
              <p:cNvSpPr>
                <a:spLocks noChangeArrowheads="1"/>
              </p:cNvSpPr>
              <p:nvPr/>
            </p:nvSpPr>
            <p:spPr bwMode="auto">
              <a:xfrm>
                <a:off x="4616937" y="4134341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Oval 10"/>
              <p:cNvSpPr>
                <a:spLocks noChangeArrowheads="1"/>
              </p:cNvSpPr>
              <p:nvPr/>
            </p:nvSpPr>
            <p:spPr bwMode="auto">
              <a:xfrm>
                <a:off x="3835399" y="5853724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Oval 7"/>
              <p:cNvSpPr>
                <a:spLocks noChangeArrowheads="1"/>
              </p:cNvSpPr>
              <p:nvPr/>
            </p:nvSpPr>
            <p:spPr bwMode="auto">
              <a:xfrm>
                <a:off x="4308230" y="5309235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Oval 8"/>
              <p:cNvSpPr>
                <a:spLocks noChangeArrowheads="1"/>
              </p:cNvSpPr>
              <p:nvPr/>
            </p:nvSpPr>
            <p:spPr bwMode="auto">
              <a:xfrm>
                <a:off x="4376611" y="5666786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Oval 9"/>
              <p:cNvSpPr>
                <a:spLocks noChangeArrowheads="1"/>
              </p:cNvSpPr>
              <p:nvPr/>
            </p:nvSpPr>
            <p:spPr bwMode="auto">
              <a:xfrm>
                <a:off x="4384430" y="6071235"/>
                <a:ext cx="304800" cy="304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Oval 10"/>
              <p:cNvSpPr>
                <a:spLocks noChangeArrowheads="1"/>
              </p:cNvSpPr>
              <p:nvPr/>
            </p:nvSpPr>
            <p:spPr bwMode="auto">
              <a:xfrm>
                <a:off x="4980352" y="5818556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Oval 10"/>
              <p:cNvSpPr>
                <a:spLocks noChangeArrowheads="1"/>
              </p:cNvSpPr>
              <p:nvPr/>
            </p:nvSpPr>
            <p:spPr bwMode="auto">
              <a:xfrm>
                <a:off x="6727089" y="5106036"/>
                <a:ext cx="304800" cy="304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Oval 7"/>
              <p:cNvSpPr>
                <a:spLocks noChangeArrowheads="1"/>
              </p:cNvSpPr>
              <p:nvPr/>
            </p:nvSpPr>
            <p:spPr bwMode="auto">
              <a:xfrm>
                <a:off x="6008077" y="5156835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Oval 8"/>
              <p:cNvSpPr>
                <a:spLocks noChangeArrowheads="1"/>
              </p:cNvSpPr>
              <p:nvPr/>
            </p:nvSpPr>
            <p:spPr bwMode="auto">
              <a:xfrm>
                <a:off x="6400800" y="4977081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Oval 9"/>
              <p:cNvSpPr>
                <a:spLocks noChangeArrowheads="1"/>
              </p:cNvSpPr>
              <p:nvPr/>
            </p:nvSpPr>
            <p:spPr bwMode="auto">
              <a:xfrm>
                <a:off x="6400800" y="5296218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Oval 10"/>
              <p:cNvSpPr>
                <a:spLocks noChangeArrowheads="1"/>
              </p:cNvSpPr>
              <p:nvPr/>
            </p:nvSpPr>
            <p:spPr bwMode="auto">
              <a:xfrm>
                <a:off x="8321424" y="4540742"/>
                <a:ext cx="304800" cy="304800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9"/>
              <p:cNvSpPr>
                <a:spLocks noChangeArrowheads="1"/>
              </p:cNvSpPr>
              <p:nvPr/>
            </p:nvSpPr>
            <p:spPr bwMode="auto">
              <a:xfrm>
                <a:off x="8245229" y="4953636"/>
                <a:ext cx="304800" cy="304800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Oval 10"/>
              <p:cNvSpPr>
                <a:spLocks noChangeArrowheads="1"/>
              </p:cNvSpPr>
              <p:nvPr/>
            </p:nvSpPr>
            <p:spPr bwMode="auto">
              <a:xfrm>
                <a:off x="6375399" y="4667727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Oval 7"/>
              <p:cNvSpPr>
                <a:spLocks noChangeArrowheads="1"/>
              </p:cNvSpPr>
              <p:nvPr/>
            </p:nvSpPr>
            <p:spPr bwMode="auto">
              <a:xfrm>
                <a:off x="6023709" y="4562866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Oval 8"/>
              <p:cNvSpPr>
                <a:spLocks noChangeArrowheads="1"/>
              </p:cNvSpPr>
              <p:nvPr/>
            </p:nvSpPr>
            <p:spPr bwMode="auto">
              <a:xfrm>
                <a:off x="6350001" y="4344036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Oval 9"/>
              <p:cNvSpPr>
                <a:spLocks noChangeArrowheads="1"/>
              </p:cNvSpPr>
              <p:nvPr/>
            </p:nvSpPr>
            <p:spPr bwMode="auto">
              <a:xfrm>
                <a:off x="6727089" y="4690501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4559671" y="5520856"/>
                  <a:ext cx="32952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9671" y="5520856"/>
                  <a:ext cx="329529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Freeform 40"/>
            <p:cNvSpPr/>
            <p:nvPr/>
          </p:nvSpPr>
          <p:spPr bwMode="auto">
            <a:xfrm>
              <a:off x="3837123" y="4783015"/>
              <a:ext cx="1539862" cy="1391139"/>
            </a:xfrm>
            <a:custGeom>
              <a:avLst/>
              <a:gdLst>
                <a:gd name="connsiteX0" fmla="*/ 1383554 w 1539862"/>
                <a:gd name="connsiteY0" fmla="*/ 523631 h 1391139"/>
                <a:gd name="connsiteX1" fmla="*/ 1344477 w 1539862"/>
                <a:gd name="connsiteY1" fmla="*/ 515816 h 1391139"/>
                <a:gd name="connsiteX2" fmla="*/ 1328846 w 1539862"/>
                <a:gd name="connsiteY2" fmla="*/ 492370 h 1391139"/>
                <a:gd name="connsiteX3" fmla="*/ 1281954 w 1539862"/>
                <a:gd name="connsiteY3" fmla="*/ 445477 h 1391139"/>
                <a:gd name="connsiteX4" fmla="*/ 1227246 w 1539862"/>
                <a:gd name="connsiteY4" fmla="*/ 390770 h 1391139"/>
                <a:gd name="connsiteX5" fmla="*/ 1172539 w 1539862"/>
                <a:gd name="connsiteY5" fmla="*/ 343877 h 1391139"/>
                <a:gd name="connsiteX6" fmla="*/ 1141277 w 1539862"/>
                <a:gd name="connsiteY6" fmla="*/ 328247 h 1391139"/>
                <a:gd name="connsiteX7" fmla="*/ 1110015 w 1539862"/>
                <a:gd name="connsiteY7" fmla="*/ 289170 h 1391139"/>
                <a:gd name="connsiteX8" fmla="*/ 1031862 w 1539862"/>
                <a:gd name="connsiteY8" fmla="*/ 203200 h 1391139"/>
                <a:gd name="connsiteX9" fmla="*/ 914631 w 1539862"/>
                <a:gd name="connsiteY9" fmla="*/ 101600 h 1391139"/>
                <a:gd name="connsiteX10" fmla="*/ 891185 w 1539862"/>
                <a:gd name="connsiteY10" fmla="*/ 78154 h 1391139"/>
                <a:gd name="connsiteX11" fmla="*/ 875554 w 1539862"/>
                <a:gd name="connsiteY11" fmla="*/ 54708 h 1391139"/>
                <a:gd name="connsiteX12" fmla="*/ 789585 w 1539862"/>
                <a:gd name="connsiteY12" fmla="*/ 15631 h 1391139"/>
                <a:gd name="connsiteX13" fmla="*/ 750508 w 1539862"/>
                <a:gd name="connsiteY13" fmla="*/ 0 h 1391139"/>
                <a:gd name="connsiteX14" fmla="*/ 672354 w 1539862"/>
                <a:gd name="connsiteY14" fmla="*/ 7816 h 1391139"/>
                <a:gd name="connsiteX15" fmla="*/ 648908 w 1539862"/>
                <a:gd name="connsiteY15" fmla="*/ 15631 h 1391139"/>
                <a:gd name="connsiteX16" fmla="*/ 617646 w 1539862"/>
                <a:gd name="connsiteY16" fmla="*/ 23447 h 1391139"/>
                <a:gd name="connsiteX17" fmla="*/ 570754 w 1539862"/>
                <a:gd name="connsiteY17" fmla="*/ 39077 h 1391139"/>
                <a:gd name="connsiteX18" fmla="*/ 547308 w 1539862"/>
                <a:gd name="connsiteY18" fmla="*/ 54708 h 1391139"/>
                <a:gd name="connsiteX19" fmla="*/ 516046 w 1539862"/>
                <a:gd name="connsiteY19" fmla="*/ 62523 h 1391139"/>
                <a:gd name="connsiteX20" fmla="*/ 476969 w 1539862"/>
                <a:gd name="connsiteY20" fmla="*/ 93785 h 1391139"/>
                <a:gd name="connsiteX21" fmla="*/ 398815 w 1539862"/>
                <a:gd name="connsiteY21" fmla="*/ 179754 h 1391139"/>
                <a:gd name="connsiteX22" fmla="*/ 375369 w 1539862"/>
                <a:gd name="connsiteY22" fmla="*/ 203200 h 1391139"/>
                <a:gd name="connsiteX23" fmla="*/ 359739 w 1539862"/>
                <a:gd name="connsiteY23" fmla="*/ 226647 h 1391139"/>
                <a:gd name="connsiteX24" fmla="*/ 351923 w 1539862"/>
                <a:gd name="connsiteY24" fmla="*/ 250093 h 1391139"/>
                <a:gd name="connsiteX25" fmla="*/ 305031 w 1539862"/>
                <a:gd name="connsiteY25" fmla="*/ 289170 h 1391139"/>
                <a:gd name="connsiteX26" fmla="*/ 289400 w 1539862"/>
                <a:gd name="connsiteY26" fmla="*/ 312616 h 1391139"/>
                <a:gd name="connsiteX27" fmla="*/ 265954 w 1539862"/>
                <a:gd name="connsiteY27" fmla="*/ 343877 h 1391139"/>
                <a:gd name="connsiteX28" fmla="*/ 250323 w 1539862"/>
                <a:gd name="connsiteY28" fmla="*/ 367323 h 1391139"/>
                <a:gd name="connsiteX29" fmla="*/ 203431 w 1539862"/>
                <a:gd name="connsiteY29" fmla="*/ 429847 h 1391139"/>
                <a:gd name="connsiteX30" fmla="*/ 172169 w 1539862"/>
                <a:gd name="connsiteY30" fmla="*/ 476739 h 1391139"/>
                <a:gd name="connsiteX31" fmla="*/ 148723 w 1539862"/>
                <a:gd name="connsiteY31" fmla="*/ 515816 h 1391139"/>
                <a:gd name="connsiteX32" fmla="*/ 125277 w 1539862"/>
                <a:gd name="connsiteY32" fmla="*/ 539262 h 1391139"/>
                <a:gd name="connsiteX33" fmla="*/ 78385 w 1539862"/>
                <a:gd name="connsiteY33" fmla="*/ 601785 h 1391139"/>
                <a:gd name="connsiteX34" fmla="*/ 70569 w 1539862"/>
                <a:gd name="connsiteY34" fmla="*/ 625231 h 1391139"/>
                <a:gd name="connsiteX35" fmla="*/ 47123 w 1539862"/>
                <a:gd name="connsiteY35" fmla="*/ 640862 h 1391139"/>
                <a:gd name="connsiteX36" fmla="*/ 31492 w 1539862"/>
                <a:gd name="connsiteY36" fmla="*/ 703385 h 1391139"/>
                <a:gd name="connsiteX37" fmla="*/ 8046 w 1539862"/>
                <a:gd name="connsiteY37" fmla="*/ 750277 h 1391139"/>
                <a:gd name="connsiteX38" fmla="*/ 15862 w 1539862"/>
                <a:gd name="connsiteY38" fmla="*/ 922216 h 1391139"/>
                <a:gd name="connsiteX39" fmla="*/ 23677 w 1539862"/>
                <a:gd name="connsiteY39" fmla="*/ 961293 h 1391139"/>
                <a:gd name="connsiteX40" fmla="*/ 78385 w 1539862"/>
                <a:gd name="connsiteY40" fmla="*/ 1023816 h 1391139"/>
                <a:gd name="connsiteX41" fmla="*/ 94015 w 1539862"/>
                <a:gd name="connsiteY41" fmla="*/ 1047262 h 1391139"/>
                <a:gd name="connsiteX42" fmla="*/ 156539 w 1539862"/>
                <a:gd name="connsiteY42" fmla="*/ 1109785 h 1391139"/>
                <a:gd name="connsiteX43" fmla="*/ 195615 w 1539862"/>
                <a:gd name="connsiteY43" fmla="*/ 1148862 h 1391139"/>
                <a:gd name="connsiteX44" fmla="*/ 265954 w 1539862"/>
                <a:gd name="connsiteY44" fmla="*/ 1211385 h 1391139"/>
                <a:gd name="connsiteX45" fmla="*/ 320662 w 1539862"/>
                <a:gd name="connsiteY45" fmla="*/ 1234831 h 1391139"/>
                <a:gd name="connsiteX46" fmla="*/ 367554 w 1539862"/>
                <a:gd name="connsiteY46" fmla="*/ 1266093 h 1391139"/>
                <a:gd name="connsiteX47" fmla="*/ 391000 w 1539862"/>
                <a:gd name="connsiteY47" fmla="*/ 1289539 h 1391139"/>
                <a:gd name="connsiteX48" fmla="*/ 430077 w 1539862"/>
                <a:gd name="connsiteY48" fmla="*/ 1312985 h 1391139"/>
                <a:gd name="connsiteX49" fmla="*/ 492600 w 1539862"/>
                <a:gd name="connsiteY49" fmla="*/ 1328616 h 1391139"/>
                <a:gd name="connsiteX50" fmla="*/ 602015 w 1539862"/>
                <a:gd name="connsiteY50" fmla="*/ 1375508 h 1391139"/>
                <a:gd name="connsiteX51" fmla="*/ 680169 w 1539862"/>
                <a:gd name="connsiteY51" fmla="*/ 1391139 h 1391139"/>
                <a:gd name="connsiteX52" fmla="*/ 1110015 w 1539862"/>
                <a:gd name="connsiteY52" fmla="*/ 1375508 h 1391139"/>
                <a:gd name="connsiteX53" fmla="*/ 1203800 w 1539862"/>
                <a:gd name="connsiteY53" fmla="*/ 1344247 h 1391139"/>
                <a:gd name="connsiteX54" fmla="*/ 1242877 w 1539862"/>
                <a:gd name="connsiteY54" fmla="*/ 1328616 h 1391139"/>
                <a:gd name="connsiteX55" fmla="*/ 1313215 w 1539862"/>
                <a:gd name="connsiteY55" fmla="*/ 1289539 h 1391139"/>
                <a:gd name="connsiteX56" fmla="*/ 1336662 w 1539862"/>
                <a:gd name="connsiteY56" fmla="*/ 1266093 h 1391139"/>
                <a:gd name="connsiteX57" fmla="*/ 1360108 w 1539862"/>
                <a:gd name="connsiteY57" fmla="*/ 1250462 h 1391139"/>
                <a:gd name="connsiteX58" fmla="*/ 1383554 w 1539862"/>
                <a:gd name="connsiteY58" fmla="*/ 1219200 h 1391139"/>
                <a:gd name="connsiteX59" fmla="*/ 1407000 w 1539862"/>
                <a:gd name="connsiteY59" fmla="*/ 1164493 h 1391139"/>
                <a:gd name="connsiteX60" fmla="*/ 1430446 w 1539862"/>
                <a:gd name="connsiteY60" fmla="*/ 1101970 h 1391139"/>
                <a:gd name="connsiteX61" fmla="*/ 1446077 w 1539862"/>
                <a:gd name="connsiteY61" fmla="*/ 1078523 h 1391139"/>
                <a:gd name="connsiteX62" fmla="*/ 1461708 w 1539862"/>
                <a:gd name="connsiteY62" fmla="*/ 1047262 h 1391139"/>
                <a:gd name="connsiteX63" fmla="*/ 1477339 w 1539862"/>
                <a:gd name="connsiteY63" fmla="*/ 961293 h 1391139"/>
                <a:gd name="connsiteX64" fmla="*/ 1492969 w 1539862"/>
                <a:gd name="connsiteY64" fmla="*/ 937847 h 1391139"/>
                <a:gd name="connsiteX65" fmla="*/ 1508600 w 1539862"/>
                <a:gd name="connsiteY65" fmla="*/ 875323 h 1391139"/>
                <a:gd name="connsiteX66" fmla="*/ 1524231 w 1539862"/>
                <a:gd name="connsiteY66" fmla="*/ 844062 h 1391139"/>
                <a:gd name="connsiteX67" fmla="*/ 1539862 w 1539862"/>
                <a:gd name="connsiteY67" fmla="*/ 773723 h 1391139"/>
                <a:gd name="connsiteX68" fmla="*/ 1524231 w 1539862"/>
                <a:gd name="connsiteY68" fmla="*/ 672123 h 1391139"/>
                <a:gd name="connsiteX69" fmla="*/ 1508600 w 1539862"/>
                <a:gd name="connsiteY69" fmla="*/ 640862 h 1391139"/>
                <a:gd name="connsiteX70" fmla="*/ 1461708 w 1539862"/>
                <a:gd name="connsiteY70" fmla="*/ 601785 h 1391139"/>
                <a:gd name="connsiteX71" fmla="*/ 1407000 w 1539862"/>
                <a:gd name="connsiteY71" fmla="*/ 554893 h 1391139"/>
                <a:gd name="connsiteX72" fmla="*/ 1360108 w 1539862"/>
                <a:gd name="connsiteY72" fmla="*/ 515816 h 1391139"/>
                <a:gd name="connsiteX73" fmla="*/ 1383554 w 1539862"/>
                <a:gd name="connsiteY73" fmla="*/ 523631 h 1391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539862" h="1391139">
                  <a:moveTo>
                    <a:pt x="1383554" y="523631"/>
                  </a:moveTo>
                  <a:cubicBezTo>
                    <a:pt x="1380949" y="523631"/>
                    <a:pt x="1356010" y="522406"/>
                    <a:pt x="1344477" y="515816"/>
                  </a:cubicBezTo>
                  <a:cubicBezTo>
                    <a:pt x="1336322" y="511156"/>
                    <a:pt x="1335086" y="499390"/>
                    <a:pt x="1328846" y="492370"/>
                  </a:cubicBezTo>
                  <a:cubicBezTo>
                    <a:pt x="1314160" y="475848"/>
                    <a:pt x="1297585" y="461108"/>
                    <a:pt x="1281954" y="445477"/>
                  </a:cubicBezTo>
                  <a:lnTo>
                    <a:pt x="1227246" y="390770"/>
                  </a:lnTo>
                  <a:cubicBezTo>
                    <a:pt x="1205932" y="369456"/>
                    <a:pt x="1199276" y="360587"/>
                    <a:pt x="1172539" y="343877"/>
                  </a:cubicBezTo>
                  <a:cubicBezTo>
                    <a:pt x="1162659" y="337702"/>
                    <a:pt x="1151698" y="333457"/>
                    <a:pt x="1141277" y="328247"/>
                  </a:cubicBezTo>
                  <a:cubicBezTo>
                    <a:pt x="1126062" y="282599"/>
                    <a:pt x="1145367" y="324522"/>
                    <a:pt x="1110015" y="289170"/>
                  </a:cubicBezTo>
                  <a:cubicBezTo>
                    <a:pt x="1082630" y="261785"/>
                    <a:pt x="1059800" y="230020"/>
                    <a:pt x="1031862" y="203200"/>
                  </a:cubicBezTo>
                  <a:cubicBezTo>
                    <a:pt x="994559" y="167389"/>
                    <a:pt x="951196" y="138165"/>
                    <a:pt x="914631" y="101600"/>
                  </a:cubicBezTo>
                  <a:cubicBezTo>
                    <a:pt x="906816" y="93785"/>
                    <a:pt x="898261" y="86645"/>
                    <a:pt x="891185" y="78154"/>
                  </a:cubicBezTo>
                  <a:cubicBezTo>
                    <a:pt x="885172" y="70938"/>
                    <a:pt x="882686" y="60821"/>
                    <a:pt x="875554" y="54708"/>
                  </a:cubicBezTo>
                  <a:cubicBezTo>
                    <a:pt x="844035" y="27692"/>
                    <a:pt x="827366" y="30744"/>
                    <a:pt x="789585" y="15631"/>
                  </a:cubicBezTo>
                  <a:lnTo>
                    <a:pt x="750508" y="0"/>
                  </a:lnTo>
                  <a:cubicBezTo>
                    <a:pt x="724457" y="2605"/>
                    <a:pt x="698231" y="3835"/>
                    <a:pt x="672354" y="7816"/>
                  </a:cubicBezTo>
                  <a:cubicBezTo>
                    <a:pt x="664212" y="9069"/>
                    <a:pt x="656829" y="13368"/>
                    <a:pt x="648908" y="15631"/>
                  </a:cubicBezTo>
                  <a:cubicBezTo>
                    <a:pt x="638580" y="18582"/>
                    <a:pt x="627934" y="20361"/>
                    <a:pt x="617646" y="23447"/>
                  </a:cubicBezTo>
                  <a:cubicBezTo>
                    <a:pt x="601865" y="28181"/>
                    <a:pt x="570754" y="39077"/>
                    <a:pt x="570754" y="39077"/>
                  </a:cubicBezTo>
                  <a:cubicBezTo>
                    <a:pt x="562939" y="44287"/>
                    <a:pt x="555941" y="51008"/>
                    <a:pt x="547308" y="54708"/>
                  </a:cubicBezTo>
                  <a:cubicBezTo>
                    <a:pt x="537435" y="58939"/>
                    <a:pt x="524983" y="56565"/>
                    <a:pt x="516046" y="62523"/>
                  </a:cubicBezTo>
                  <a:cubicBezTo>
                    <a:pt x="445344" y="109658"/>
                    <a:pt x="553617" y="68237"/>
                    <a:pt x="476969" y="93785"/>
                  </a:cubicBezTo>
                  <a:cubicBezTo>
                    <a:pt x="335987" y="234770"/>
                    <a:pt x="476660" y="88937"/>
                    <a:pt x="398815" y="179754"/>
                  </a:cubicBezTo>
                  <a:cubicBezTo>
                    <a:pt x="391622" y="188146"/>
                    <a:pt x="382445" y="194709"/>
                    <a:pt x="375369" y="203200"/>
                  </a:cubicBezTo>
                  <a:cubicBezTo>
                    <a:pt x="369356" y="210416"/>
                    <a:pt x="363940" y="218246"/>
                    <a:pt x="359739" y="226647"/>
                  </a:cubicBezTo>
                  <a:cubicBezTo>
                    <a:pt x="356055" y="234015"/>
                    <a:pt x="357348" y="243893"/>
                    <a:pt x="351923" y="250093"/>
                  </a:cubicBezTo>
                  <a:cubicBezTo>
                    <a:pt x="338525" y="265405"/>
                    <a:pt x="319418" y="274783"/>
                    <a:pt x="305031" y="289170"/>
                  </a:cubicBezTo>
                  <a:cubicBezTo>
                    <a:pt x="298389" y="295812"/>
                    <a:pt x="294860" y="304973"/>
                    <a:pt x="289400" y="312616"/>
                  </a:cubicBezTo>
                  <a:cubicBezTo>
                    <a:pt x="281829" y="323215"/>
                    <a:pt x="273525" y="333278"/>
                    <a:pt x="265954" y="343877"/>
                  </a:cubicBezTo>
                  <a:cubicBezTo>
                    <a:pt x="260494" y="351520"/>
                    <a:pt x="255848" y="359727"/>
                    <a:pt x="250323" y="367323"/>
                  </a:cubicBezTo>
                  <a:cubicBezTo>
                    <a:pt x="235000" y="388392"/>
                    <a:pt x="217882" y="408171"/>
                    <a:pt x="203431" y="429847"/>
                  </a:cubicBezTo>
                  <a:cubicBezTo>
                    <a:pt x="193010" y="445478"/>
                    <a:pt x="181834" y="460630"/>
                    <a:pt x="172169" y="476739"/>
                  </a:cubicBezTo>
                  <a:cubicBezTo>
                    <a:pt x="164354" y="489765"/>
                    <a:pt x="157837" y="503664"/>
                    <a:pt x="148723" y="515816"/>
                  </a:cubicBezTo>
                  <a:cubicBezTo>
                    <a:pt x="142091" y="524658"/>
                    <a:pt x="131909" y="530420"/>
                    <a:pt x="125277" y="539262"/>
                  </a:cubicBezTo>
                  <a:cubicBezTo>
                    <a:pt x="67012" y="616949"/>
                    <a:pt x="133769" y="546401"/>
                    <a:pt x="78385" y="601785"/>
                  </a:cubicBezTo>
                  <a:cubicBezTo>
                    <a:pt x="75780" y="609600"/>
                    <a:pt x="75715" y="618798"/>
                    <a:pt x="70569" y="625231"/>
                  </a:cubicBezTo>
                  <a:cubicBezTo>
                    <a:pt x="64701" y="632566"/>
                    <a:pt x="51324" y="632461"/>
                    <a:pt x="47123" y="640862"/>
                  </a:cubicBezTo>
                  <a:cubicBezTo>
                    <a:pt x="37516" y="660076"/>
                    <a:pt x="41099" y="684171"/>
                    <a:pt x="31492" y="703385"/>
                  </a:cubicBezTo>
                  <a:lnTo>
                    <a:pt x="8046" y="750277"/>
                  </a:lnTo>
                  <a:cubicBezTo>
                    <a:pt x="-3845" y="845413"/>
                    <a:pt x="-3604" y="798928"/>
                    <a:pt x="15862" y="922216"/>
                  </a:cubicBezTo>
                  <a:cubicBezTo>
                    <a:pt x="17934" y="935337"/>
                    <a:pt x="18180" y="949200"/>
                    <a:pt x="23677" y="961293"/>
                  </a:cubicBezTo>
                  <a:cubicBezTo>
                    <a:pt x="43498" y="1004899"/>
                    <a:pt x="47634" y="1003315"/>
                    <a:pt x="78385" y="1023816"/>
                  </a:cubicBezTo>
                  <a:cubicBezTo>
                    <a:pt x="83595" y="1031631"/>
                    <a:pt x="87697" y="1040312"/>
                    <a:pt x="94015" y="1047262"/>
                  </a:cubicBezTo>
                  <a:cubicBezTo>
                    <a:pt x="113841" y="1069071"/>
                    <a:pt x="156539" y="1109785"/>
                    <a:pt x="156539" y="1109785"/>
                  </a:cubicBezTo>
                  <a:cubicBezTo>
                    <a:pt x="192115" y="1180941"/>
                    <a:pt x="149618" y="1114364"/>
                    <a:pt x="195615" y="1148862"/>
                  </a:cubicBezTo>
                  <a:cubicBezTo>
                    <a:pt x="246455" y="1186992"/>
                    <a:pt x="218150" y="1184069"/>
                    <a:pt x="265954" y="1211385"/>
                  </a:cubicBezTo>
                  <a:cubicBezTo>
                    <a:pt x="316978" y="1240541"/>
                    <a:pt x="258661" y="1190545"/>
                    <a:pt x="320662" y="1234831"/>
                  </a:cubicBezTo>
                  <a:cubicBezTo>
                    <a:pt x="371889" y="1271421"/>
                    <a:pt x="317258" y="1249326"/>
                    <a:pt x="367554" y="1266093"/>
                  </a:cubicBezTo>
                  <a:cubicBezTo>
                    <a:pt x="375369" y="1273908"/>
                    <a:pt x="382158" y="1282907"/>
                    <a:pt x="391000" y="1289539"/>
                  </a:cubicBezTo>
                  <a:cubicBezTo>
                    <a:pt x="403152" y="1298653"/>
                    <a:pt x="416490" y="1306192"/>
                    <a:pt x="430077" y="1312985"/>
                  </a:cubicBezTo>
                  <a:cubicBezTo>
                    <a:pt x="446096" y="1320994"/>
                    <a:pt x="477741" y="1325644"/>
                    <a:pt x="492600" y="1328616"/>
                  </a:cubicBezTo>
                  <a:cubicBezTo>
                    <a:pt x="529072" y="1344247"/>
                    <a:pt x="563106" y="1367726"/>
                    <a:pt x="602015" y="1375508"/>
                  </a:cubicBezTo>
                  <a:lnTo>
                    <a:pt x="680169" y="1391139"/>
                  </a:lnTo>
                  <a:cubicBezTo>
                    <a:pt x="823451" y="1385929"/>
                    <a:pt x="967210" y="1388296"/>
                    <a:pt x="1110015" y="1375508"/>
                  </a:cubicBezTo>
                  <a:cubicBezTo>
                    <a:pt x="1142836" y="1372569"/>
                    <a:pt x="1173204" y="1356485"/>
                    <a:pt x="1203800" y="1344247"/>
                  </a:cubicBezTo>
                  <a:cubicBezTo>
                    <a:pt x="1216826" y="1339037"/>
                    <a:pt x="1230613" y="1335429"/>
                    <a:pt x="1242877" y="1328616"/>
                  </a:cubicBezTo>
                  <a:cubicBezTo>
                    <a:pt x="1338471" y="1275508"/>
                    <a:pt x="1204846" y="1332888"/>
                    <a:pt x="1313215" y="1289539"/>
                  </a:cubicBezTo>
                  <a:cubicBezTo>
                    <a:pt x="1321031" y="1281724"/>
                    <a:pt x="1328171" y="1273169"/>
                    <a:pt x="1336662" y="1266093"/>
                  </a:cubicBezTo>
                  <a:cubicBezTo>
                    <a:pt x="1343878" y="1260080"/>
                    <a:pt x="1353466" y="1257104"/>
                    <a:pt x="1360108" y="1250462"/>
                  </a:cubicBezTo>
                  <a:cubicBezTo>
                    <a:pt x="1369318" y="1241251"/>
                    <a:pt x="1375739" y="1229621"/>
                    <a:pt x="1383554" y="1219200"/>
                  </a:cubicBezTo>
                  <a:cubicBezTo>
                    <a:pt x="1401882" y="1164215"/>
                    <a:pt x="1378028" y="1232095"/>
                    <a:pt x="1407000" y="1164493"/>
                  </a:cubicBezTo>
                  <a:cubicBezTo>
                    <a:pt x="1427297" y="1117133"/>
                    <a:pt x="1398053" y="1166756"/>
                    <a:pt x="1430446" y="1101970"/>
                  </a:cubicBezTo>
                  <a:cubicBezTo>
                    <a:pt x="1434647" y="1093568"/>
                    <a:pt x="1441417" y="1086679"/>
                    <a:pt x="1446077" y="1078523"/>
                  </a:cubicBezTo>
                  <a:cubicBezTo>
                    <a:pt x="1451857" y="1068408"/>
                    <a:pt x="1456498" y="1057682"/>
                    <a:pt x="1461708" y="1047262"/>
                  </a:cubicBezTo>
                  <a:cubicBezTo>
                    <a:pt x="1464403" y="1025700"/>
                    <a:pt x="1465290" y="985392"/>
                    <a:pt x="1477339" y="961293"/>
                  </a:cubicBezTo>
                  <a:cubicBezTo>
                    <a:pt x="1481540" y="952892"/>
                    <a:pt x="1487759" y="945662"/>
                    <a:pt x="1492969" y="937847"/>
                  </a:cubicBezTo>
                  <a:cubicBezTo>
                    <a:pt x="1497555" y="914919"/>
                    <a:pt x="1499590" y="896347"/>
                    <a:pt x="1508600" y="875323"/>
                  </a:cubicBezTo>
                  <a:cubicBezTo>
                    <a:pt x="1513189" y="864615"/>
                    <a:pt x="1519021" y="854482"/>
                    <a:pt x="1524231" y="844062"/>
                  </a:cubicBezTo>
                  <a:cubicBezTo>
                    <a:pt x="1527244" y="832009"/>
                    <a:pt x="1539862" y="783639"/>
                    <a:pt x="1539862" y="773723"/>
                  </a:cubicBezTo>
                  <a:cubicBezTo>
                    <a:pt x="1539862" y="741631"/>
                    <a:pt x="1537607" y="703334"/>
                    <a:pt x="1524231" y="672123"/>
                  </a:cubicBezTo>
                  <a:cubicBezTo>
                    <a:pt x="1519642" y="661415"/>
                    <a:pt x="1515372" y="650342"/>
                    <a:pt x="1508600" y="640862"/>
                  </a:cubicBezTo>
                  <a:cubicBezTo>
                    <a:pt x="1487205" y="610909"/>
                    <a:pt x="1486963" y="623432"/>
                    <a:pt x="1461708" y="601785"/>
                  </a:cubicBezTo>
                  <a:cubicBezTo>
                    <a:pt x="1395384" y="544935"/>
                    <a:pt x="1460822" y="590773"/>
                    <a:pt x="1407000" y="554893"/>
                  </a:cubicBezTo>
                  <a:cubicBezTo>
                    <a:pt x="1387038" y="524951"/>
                    <a:pt x="1397126" y="531682"/>
                    <a:pt x="1360108" y="515816"/>
                  </a:cubicBezTo>
                  <a:cubicBezTo>
                    <a:pt x="1352536" y="512571"/>
                    <a:pt x="1386159" y="523631"/>
                    <a:pt x="1383554" y="523631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0" anchor="ctr"/>
            <a:lstStyle/>
            <a:p>
              <a:pPr algn="ctr"/>
              <a:endParaRPr lang="en-US" sz="2400" dirty="0" smtClean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5451" y="5305933"/>
                  <a:ext cx="32952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5451" y="5305933"/>
                  <a:ext cx="329529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7618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following centers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1703758"/>
                <a:ext cx="914400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0066FF"/>
                    </a:solidFill>
                    <a:cs typeface="Times New Roman" panose="02020603050405020304" pitchFamily="18" charset="0"/>
                  </a:rPr>
                  <a:t>Lemma: </a:t>
                </a:r>
                <a:r>
                  <a:rPr lang="en-US" dirty="0" smtClean="0">
                    <a:cs typeface="Times New Roman" panose="02020603050405020304" pitchFamily="18" charset="0"/>
                  </a:rPr>
                  <a:t>Assume that center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i="0" dirty="0" smtClean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cs typeface="Times New Roman" panose="02020603050405020304" pitchFamily="18" charset="0"/>
                  </a:rPr>
                  <a:t>added by k-means++ </a:t>
                </a:r>
              </a:p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(in some iteration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) is in cluster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𝑂𝑃𝑇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then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∪{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}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</a:t>
                </a:r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03758"/>
                <a:ext cx="9144001" cy="1384995"/>
              </a:xfrm>
              <a:prstGeom prst="rect">
                <a:avLst/>
              </a:prstGeom>
              <a:blipFill>
                <a:blip r:embed="rId2"/>
                <a:stretch>
                  <a:fillRect t="-4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814683" y="3201638"/>
            <a:ext cx="3601745" cy="1612639"/>
            <a:chOff x="2814683" y="3357946"/>
            <a:chExt cx="3601745" cy="1612639"/>
          </a:xfrm>
        </p:grpSpPr>
        <p:grpSp>
          <p:nvGrpSpPr>
            <p:cNvPr id="7" name="Group 6"/>
            <p:cNvGrpSpPr>
              <a:grpSpLocks noChangeAspect="1"/>
            </p:cNvGrpSpPr>
            <p:nvPr/>
          </p:nvGrpSpPr>
          <p:grpSpPr>
            <a:xfrm>
              <a:off x="2814683" y="3357946"/>
              <a:ext cx="3601745" cy="1323643"/>
              <a:chOff x="810845" y="3503881"/>
              <a:chExt cx="7815379" cy="2872154"/>
            </a:xfrm>
          </p:grpSpPr>
          <p:sp>
            <p:nvSpPr>
              <p:cNvPr id="8" name="Oval 10"/>
              <p:cNvSpPr>
                <a:spLocks noChangeArrowheads="1"/>
              </p:cNvSpPr>
              <p:nvPr/>
            </p:nvSpPr>
            <p:spPr bwMode="auto">
              <a:xfrm>
                <a:off x="3471984" y="4169509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944815" y="362502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4935415" y="370122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Oval 10"/>
              <p:cNvSpPr>
                <a:spLocks noChangeArrowheads="1"/>
              </p:cNvSpPr>
              <p:nvPr/>
            </p:nvSpPr>
            <p:spPr bwMode="auto">
              <a:xfrm>
                <a:off x="4021015" y="4387020"/>
                <a:ext cx="304800" cy="304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Oval 11"/>
              <p:cNvSpPr>
                <a:spLocks noChangeArrowheads="1"/>
              </p:cNvSpPr>
              <p:nvPr/>
            </p:nvSpPr>
            <p:spPr bwMode="auto">
              <a:xfrm>
                <a:off x="810845" y="4251568"/>
                <a:ext cx="304800" cy="30480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Oval 7"/>
              <p:cNvSpPr>
                <a:spLocks noChangeArrowheads="1"/>
              </p:cNvSpPr>
              <p:nvPr/>
            </p:nvSpPr>
            <p:spPr bwMode="auto">
              <a:xfrm>
                <a:off x="1119552" y="3503881"/>
                <a:ext cx="304800" cy="30480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1781907" y="3572266"/>
                <a:ext cx="304800" cy="30480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Oval 9"/>
              <p:cNvSpPr>
                <a:spLocks noChangeArrowheads="1"/>
              </p:cNvSpPr>
              <p:nvPr/>
            </p:nvSpPr>
            <p:spPr bwMode="auto">
              <a:xfrm>
                <a:off x="1539629" y="4258066"/>
                <a:ext cx="304800" cy="30480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Oval 10"/>
              <p:cNvSpPr>
                <a:spLocks noChangeArrowheads="1"/>
              </p:cNvSpPr>
              <p:nvPr/>
            </p:nvSpPr>
            <p:spPr bwMode="auto">
              <a:xfrm>
                <a:off x="1781907" y="5935783"/>
                <a:ext cx="304800" cy="304800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Oval 7"/>
              <p:cNvSpPr>
                <a:spLocks noChangeArrowheads="1"/>
              </p:cNvSpPr>
              <p:nvPr/>
            </p:nvSpPr>
            <p:spPr bwMode="auto">
              <a:xfrm>
                <a:off x="2303583" y="5360034"/>
                <a:ext cx="304800" cy="304800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Oval 8"/>
              <p:cNvSpPr>
                <a:spLocks noChangeArrowheads="1"/>
              </p:cNvSpPr>
              <p:nvPr/>
            </p:nvSpPr>
            <p:spPr bwMode="auto">
              <a:xfrm>
                <a:off x="2715845" y="5608172"/>
                <a:ext cx="304800" cy="304800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9"/>
              <p:cNvSpPr>
                <a:spLocks noChangeArrowheads="1"/>
              </p:cNvSpPr>
              <p:nvPr/>
            </p:nvSpPr>
            <p:spPr bwMode="auto">
              <a:xfrm>
                <a:off x="2424722" y="5942281"/>
                <a:ext cx="304800" cy="304800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Oval 8"/>
              <p:cNvSpPr>
                <a:spLocks noChangeArrowheads="1"/>
              </p:cNvSpPr>
              <p:nvPr/>
            </p:nvSpPr>
            <p:spPr bwMode="auto">
              <a:xfrm>
                <a:off x="1934307" y="4131066"/>
                <a:ext cx="304800" cy="30480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Oval 8"/>
              <p:cNvSpPr>
                <a:spLocks noChangeArrowheads="1"/>
              </p:cNvSpPr>
              <p:nvPr/>
            </p:nvSpPr>
            <p:spPr bwMode="auto">
              <a:xfrm>
                <a:off x="1164492" y="3931780"/>
                <a:ext cx="304800" cy="30480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Oval 10"/>
              <p:cNvSpPr>
                <a:spLocks noChangeArrowheads="1"/>
              </p:cNvSpPr>
              <p:nvPr/>
            </p:nvSpPr>
            <p:spPr bwMode="auto">
              <a:xfrm>
                <a:off x="4616937" y="4134341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Oval 10"/>
              <p:cNvSpPr>
                <a:spLocks noChangeArrowheads="1"/>
              </p:cNvSpPr>
              <p:nvPr/>
            </p:nvSpPr>
            <p:spPr bwMode="auto">
              <a:xfrm>
                <a:off x="3835399" y="5853724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Oval 7"/>
              <p:cNvSpPr>
                <a:spLocks noChangeArrowheads="1"/>
              </p:cNvSpPr>
              <p:nvPr/>
            </p:nvSpPr>
            <p:spPr bwMode="auto">
              <a:xfrm>
                <a:off x="4308230" y="5309235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Oval 8"/>
              <p:cNvSpPr>
                <a:spLocks noChangeArrowheads="1"/>
              </p:cNvSpPr>
              <p:nvPr/>
            </p:nvSpPr>
            <p:spPr bwMode="auto">
              <a:xfrm>
                <a:off x="4376611" y="5666786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Oval 9"/>
              <p:cNvSpPr>
                <a:spLocks noChangeArrowheads="1"/>
              </p:cNvSpPr>
              <p:nvPr/>
            </p:nvSpPr>
            <p:spPr bwMode="auto">
              <a:xfrm>
                <a:off x="4384430" y="6071235"/>
                <a:ext cx="304800" cy="304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Oval 10"/>
              <p:cNvSpPr>
                <a:spLocks noChangeArrowheads="1"/>
              </p:cNvSpPr>
              <p:nvPr/>
            </p:nvSpPr>
            <p:spPr bwMode="auto">
              <a:xfrm>
                <a:off x="4980352" y="5818556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Oval 10"/>
              <p:cNvSpPr>
                <a:spLocks noChangeArrowheads="1"/>
              </p:cNvSpPr>
              <p:nvPr/>
            </p:nvSpPr>
            <p:spPr bwMode="auto">
              <a:xfrm>
                <a:off x="6727089" y="5106036"/>
                <a:ext cx="304800" cy="304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Oval 7"/>
              <p:cNvSpPr>
                <a:spLocks noChangeArrowheads="1"/>
              </p:cNvSpPr>
              <p:nvPr/>
            </p:nvSpPr>
            <p:spPr bwMode="auto">
              <a:xfrm>
                <a:off x="6008077" y="5156835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Oval 8"/>
              <p:cNvSpPr>
                <a:spLocks noChangeArrowheads="1"/>
              </p:cNvSpPr>
              <p:nvPr/>
            </p:nvSpPr>
            <p:spPr bwMode="auto">
              <a:xfrm>
                <a:off x="6400800" y="4977081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Oval 9"/>
              <p:cNvSpPr>
                <a:spLocks noChangeArrowheads="1"/>
              </p:cNvSpPr>
              <p:nvPr/>
            </p:nvSpPr>
            <p:spPr bwMode="auto">
              <a:xfrm>
                <a:off x="6400800" y="5296218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Oval 10"/>
              <p:cNvSpPr>
                <a:spLocks noChangeArrowheads="1"/>
              </p:cNvSpPr>
              <p:nvPr/>
            </p:nvSpPr>
            <p:spPr bwMode="auto">
              <a:xfrm>
                <a:off x="8321424" y="4540742"/>
                <a:ext cx="304800" cy="304800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9"/>
              <p:cNvSpPr>
                <a:spLocks noChangeArrowheads="1"/>
              </p:cNvSpPr>
              <p:nvPr/>
            </p:nvSpPr>
            <p:spPr bwMode="auto">
              <a:xfrm>
                <a:off x="8245229" y="4953636"/>
                <a:ext cx="304800" cy="304800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Oval 10"/>
              <p:cNvSpPr>
                <a:spLocks noChangeArrowheads="1"/>
              </p:cNvSpPr>
              <p:nvPr/>
            </p:nvSpPr>
            <p:spPr bwMode="auto">
              <a:xfrm>
                <a:off x="6375399" y="4667727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Oval 7"/>
              <p:cNvSpPr>
                <a:spLocks noChangeArrowheads="1"/>
              </p:cNvSpPr>
              <p:nvPr/>
            </p:nvSpPr>
            <p:spPr bwMode="auto">
              <a:xfrm>
                <a:off x="6023709" y="4562866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Oval 8"/>
              <p:cNvSpPr>
                <a:spLocks noChangeArrowheads="1"/>
              </p:cNvSpPr>
              <p:nvPr/>
            </p:nvSpPr>
            <p:spPr bwMode="auto">
              <a:xfrm>
                <a:off x="6350001" y="4344036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Oval 9"/>
              <p:cNvSpPr>
                <a:spLocks noChangeArrowheads="1"/>
              </p:cNvSpPr>
              <p:nvPr/>
            </p:nvSpPr>
            <p:spPr bwMode="auto">
              <a:xfrm>
                <a:off x="6727089" y="4690501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4559671" y="4512670"/>
                  <a:ext cx="32952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sz="20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9671" y="4512670"/>
                  <a:ext cx="329529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Freeform 2"/>
            <p:cNvSpPr/>
            <p:nvPr/>
          </p:nvSpPr>
          <p:spPr bwMode="auto">
            <a:xfrm>
              <a:off x="4087446" y="4048369"/>
              <a:ext cx="1024143" cy="922216"/>
            </a:xfrm>
            <a:custGeom>
              <a:avLst/>
              <a:gdLst>
                <a:gd name="connsiteX0" fmla="*/ 1023816 w 1024143"/>
                <a:gd name="connsiteY0" fmla="*/ 500185 h 922216"/>
                <a:gd name="connsiteX1" fmla="*/ 1008185 w 1024143"/>
                <a:gd name="connsiteY1" fmla="*/ 429846 h 922216"/>
                <a:gd name="connsiteX2" fmla="*/ 992554 w 1024143"/>
                <a:gd name="connsiteY2" fmla="*/ 406400 h 922216"/>
                <a:gd name="connsiteX3" fmla="*/ 969108 w 1024143"/>
                <a:gd name="connsiteY3" fmla="*/ 351693 h 922216"/>
                <a:gd name="connsiteX4" fmla="*/ 961292 w 1024143"/>
                <a:gd name="connsiteY4" fmla="*/ 328246 h 922216"/>
                <a:gd name="connsiteX5" fmla="*/ 937846 w 1024143"/>
                <a:gd name="connsiteY5" fmla="*/ 304800 h 922216"/>
                <a:gd name="connsiteX6" fmla="*/ 922216 w 1024143"/>
                <a:gd name="connsiteY6" fmla="*/ 281354 h 922216"/>
                <a:gd name="connsiteX7" fmla="*/ 914400 w 1024143"/>
                <a:gd name="connsiteY7" fmla="*/ 250093 h 922216"/>
                <a:gd name="connsiteX8" fmla="*/ 875323 w 1024143"/>
                <a:gd name="connsiteY8" fmla="*/ 226646 h 922216"/>
                <a:gd name="connsiteX9" fmla="*/ 851877 w 1024143"/>
                <a:gd name="connsiteY9" fmla="*/ 211016 h 922216"/>
                <a:gd name="connsiteX10" fmla="*/ 820616 w 1024143"/>
                <a:gd name="connsiteY10" fmla="*/ 179754 h 922216"/>
                <a:gd name="connsiteX11" fmla="*/ 750277 w 1024143"/>
                <a:gd name="connsiteY11" fmla="*/ 125046 h 922216"/>
                <a:gd name="connsiteX12" fmla="*/ 734646 w 1024143"/>
                <a:gd name="connsiteY12" fmla="*/ 101600 h 922216"/>
                <a:gd name="connsiteX13" fmla="*/ 679939 w 1024143"/>
                <a:gd name="connsiteY13" fmla="*/ 85969 h 922216"/>
                <a:gd name="connsiteX14" fmla="*/ 664308 w 1024143"/>
                <a:gd name="connsiteY14" fmla="*/ 62523 h 922216"/>
                <a:gd name="connsiteX15" fmla="*/ 617416 w 1024143"/>
                <a:gd name="connsiteY15" fmla="*/ 46893 h 922216"/>
                <a:gd name="connsiteX16" fmla="*/ 570523 w 1024143"/>
                <a:gd name="connsiteY16" fmla="*/ 31262 h 922216"/>
                <a:gd name="connsiteX17" fmla="*/ 547077 w 1024143"/>
                <a:gd name="connsiteY17" fmla="*/ 23446 h 922216"/>
                <a:gd name="connsiteX18" fmla="*/ 523631 w 1024143"/>
                <a:gd name="connsiteY18" fmla="*/ 7816 h 922216"/>
                <a:gd name="connsiteX19" fmla="*/ 453292 w 1024143"/>
                <a:gd name="connsiteY19" fmla="*/ 0 h 922216"/>
                <a:gd name="connsiteX20" fmla="*/ 304800 w 1024143"/>
                <a:gd name="connsiteY20" fmla="*/ 7816 h 922216"/>
                <a:gd name="connsiteX21" fmla="*/ 281354 w 1024143"/>
                <a:gd name="connsiteY21" fmla="*/ 23446 h 922216"/>
                <a:gd name="connsiteX22" fmla="*/ 257908 w 1024143"/>
                <a:gd name="connsiteY22" fmla="*/ 31262 h 922216"/>
                <a:gd name="connsiteX23" fmla="*/ 195385 w 1024143"/>
                <a:gd name="connsiteY23" fmla="*/ 62523 h 922216"/>
                <a:gd name="connsiteX24" fmla="*/ 187569 w 1024143"/>
                <a:gd name="connsiteY24" fmla="*/ 85969 h 922216"/>
                <a:gd name="connsiteX25" fmla="*/ 132862 w 1024143"/>
                <a:gd name="connsiteY25" fmla="*/ 117231 h 922216"/>
                <a:gd name="connsiteX26" fmla="*/ 85969 w 1024143"/>
                <a:gd name="connsiteY26" fmla="*/ 195385 h 922216"/>
                <a:gd name="connsiteX27" fmla="*/ 70339 w 1024143"/>
                <a:gd name="connsiteY27" fmla="*/ 218831 h 922216"/>
                <a:gd name="connsiteX28" fmla="*/ 54708 w 1024143"/>
                <a:gd name="connsiteY28" fmla="*/ 242277 h 922216"/>
                <a:gd name="connsiteX29" fmla="*/ 31262 w 1024143"/>
                <a:gd name="connsiteY29" fmla="*/ 312616 h 922216"/>
                <a:gd name="connsiteX30" fmla="*/ 15631 w 1024143"/>
                <a:gd name="connsiteY30" fmla="*/ 343877 h 922216"/>
                <a:gd name="connsiteX31" fmla="*/ 0 w 1024143"/>
                <a:gd name="connsiteY31" fmla="*/ 390769 h 922216"/>
                <a:gd name="connsiteX32" fmla="*/ 7816 w 1024143"/>
                <a:gd name="connsiteY32" fmla="*/ 476739 h 922216"/>
                <a:gd name="connsiteX33" fmla="*/ 23446 w 1024143"/>
                <a:gd name="connsiteY33" fmla="*/ 508000 h 922216"/>
                <a:gd name="connsiteX34" fmla="*/ 31262 w 1024143"/>
                <a:gd name="connsiteY34" fmla="*/ 531446 h 922216"/>
                <a:gd name="connsiteX35" fmla="*/ 46892 w 1024143"/>
                <a:gd name="connsiteY35" fmla="*/ 562708 h 922216"/>
                <a:gd name="connsiteX36" fmla="*/ 62523 w 1024143"/>
                <a:gd name="connsiteY36" fmla="*/ 609600 h 922216"/>
                <a:gd name="connsiteX37" fmla="*/ 70339 w 1024143"/>
                <a:gd name="connsiteY37" fmla="*/ 633046 h 922216"/>
                <a:gd name="connsiteX38" fmla="*/ 93785 w 1024143"/>
                <a:gd name="connsiteY38" fmla="*/ 656493 h 922216"/>
                <a:gd name="connsiteX39" fmla="*/ 117231 w 1024143"/>
                <a:gd name="connsiteY39" fmla="*/ 703385 h 922216"/>
                <a:gd name="connsiteX40" fmla="*/ 148492 w 1024143"/>
                <a:gd name="connsiteY40" fmla="*/ 726831 h 922216"/>
                <a:gd name="connsiteX41" fmla="*/ 195385 w 1024143"/>
                <a:gd name="connsiteY41" fmla="*/ 765908 h 922216"/>
                <a:gd name="connsiteX42" fmla="*/ 242277 w 1024143"/>
                <a:gd name="connsiteY42" fmla="*/ 797169 h 922216"/>
                <a:gd name="connsiteX43" fmla="*/ 289169 w 1024143"/>
                <a:gd name="connsiteY43" fmla="*/ 812800 h 922216"/>
                <a:gd name="connsiteX44" fmla="*/ 312616 w 1024143"/>
                <a:gd name="connsiteY44" fmla="*/ 828431 h 922216"/>
                <a:gd name="connsiteX45" fmla="*/ 375139 w 1024143"/>
                <a:gd name="connsiteY45" fmla="*/ 844062 h 922216"/>
                <a:gd name="connsiteX46" fmla="*/ 437662 w 1024143"/>
                <a:gd name="connsiteY46" fmla="*/ 875323 h 922216"/>
                <a:gd name="connsiteX47" fmla="*/ 476739 w 1024143"/>
                <a:gd name="connsiteY47" fmla="*/ 883139 h 922216"/>
                <a:gd name="connsiteX48" fmla="*/ 500185 w 1024143"/>
                <a:gd name="connsiteY48" fmla="*/ 890954 h 922216"/>
                <a:gd name="connsiteX49" fmla="*/ 554892 w 1024143"/>
                <a:gd name="connsiteY49" fmla="*/ 906585 h 922216"/>
                <a:gd name="connsiteX50" fmla="*/ 578339 w 1024143"/>
                <a:gd name="connsiteY50" fmla="*/ 914400 h 922216"/>
                <a:gd name="connsiteX51" fmla="*/ 617416 w 1024143"/>
                <a:gd name="connsiteY51" fmla="*/ 922216 h 922216"/>
                <a:gd name="connsiteX52" fmla="*/ 726831 w 1024143"/>
                <a:gd name="connsiteY52" fmla="*/ 914400 h 922216"/>
                <a:gd name="connsiteX53" fmla="*/ 750277 w 1024143"/>
                <a:gd name="connsiteY53" fmla="*/ 906585 h 922216"/>
                <a:gd name="connsiteX54" fmla="*/ 804985 w 1024143"/>
                <a:gd name="connsiteY54" fmla="*/ 890954 h 922216"/>
                <a:gd name="connsiteX55" fmla="*/ 820616 w 1024143"/>
                <a:gd name="connsiteY55" fmla="*/ 867508 h 922216"/>
                <a:gd name="connsiteX56" fmla="*/ 844062 w 1024143"/>
                <a:gd name="connsiteY56" fmla="*/ 859693 h 922216"/>
                <a:gd name="connsiteX57" fmla="*/ 898769 w 1024143"/>
                <a:gd name="connsiteY57" fmla="*/ 804985 h 922216"/>
                <a:gd name="connsiteX58" fmla="*/ 961292 w 1024143"/>
                <a:gd name="connsiteY58" fmla="*/ 726831 h 922216"/>
                <a:gd name="connsiteX59" fmla="*/ 976923 w 1024143"/>
                <a:gd name="connsiteY59" fmla="*/ 679939 h 922216"/>
                <a:gd name="connsiteX60" fmla="*/ 992554 w 1024143"/>
                <a:gd name="connsiteY60" fmla="*/ 554893 h 922216"/>
                <a:gd name="connsiteX61" fmla="*/ 1008185 w 1024143"/>
                <a:gd name="connsiteY61" fmla="*/ 531446 h 922216"/>
                <a:gd name="connsiteX62" fmla="*/ 1023816 w 1024143"/>
                <a:gd name="connsiteY62" fmla="*/ 461108 h 922216"/>
                <a:gd name="connsiteX63" fmla="*/ 1023816 w 1024143"/>
                <a:gd name="connsiteY63" fmla="*/ 445477 h 92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024143" h="922216">
                  <a:moveTo>
                    <a:pt x="1023816" y="500185"/>
                  </a:moveTo>
                  <a:cubicBezTo>
                    <a:pt x="1020815" y="482181"/>
                    <a:pt x="1017803" y="449083"/>
                    <a:pt x="1008185" y="429846"/>
                  </a:cubicBezTo>
                  <a:cubicBezTo>
                    <a:pt x="1003984" y="421445"/>
                    <a:pt x="997764" y="414215"/>
                    <a:pt x="992554" y="406400"/>
                  </a:cubicBezTo>
                  <a:cubicBezTo>
                    <a:pt x="976290" y="341341"/>
                    <a:pt x="996094" y="405664"/>
                    <a:pt x="969108" y="351693"/>
                  </a:cubicBezTo>
                  <a:cubicBezTo>
                    <a:pt x="965424" y="344324"/>
                    <a:pt x="965862" y="335101"/>
                    <a:pt x="961292" y="328246"/>
                  </a:cubicBezTo>
                  <a:cubicBezTo>
                    <a:pt x="955161" y="319050"/>
                    <a:pt x="944922" y="313291"/>
                    <a:pt x="937846" y="304800"/>
                  </a:cubicBezTo>
                  <a:cubicBezTo>
                    <a:pt x="931833" y="297584"/>
                    <a:pt x="927426" y="289169"/>
                    <a:pt x="922216" y="281354"/>
                  </a:cubicBezTo>
                  <a:cubicBezTo>
                    <a:pt x="919611" y="270934"/>
                    <a:pt x="921390" y="258248"/>
                    <a:pt x="914400" y="250093"/>
                  </a:cubicBezTo>
                  <a:cubicBezTo>
                    <a:pt x="904514" y="238560"/>
                    <a:pt x="888205" y="234697"/>
                    <a:pt x="875323" y="226646"/>
                  </a:cubicBezTo>
                  <a:cubicBezTo>
                    <a:pt x="867358" y="221668"/>
                    <a:pt x="859692" y="216226"/>
                    <a:pt x="851877" y="211016"/>
                  </a:cubicBezTo>
                  <a:cubicBezTo>
                    <a:pt x="835205" y="160997"/>
                    <a:pt x="858129" y="208930"/>
                    <a:pt x="820616" y="179754"/>
                  </a:cubicBezTo>
                  <a:cubicBezTo>
                    <a:pt x="741537" y="118249"/>
                    <a:pt x="804518" y="143128"/>
                    <a:pt x="750277" y="125046"/>
                  </a:cubicBezTo>
                  <a:cubicBezTo>
                    <a:pt x="745067" y="117231"/>
                    <a:pt x="741981" y="107468"/>
                    <a:pt x="734646" y="101600"/>
                  </a:cubicBezTo>
                  <a:cubicBezTo>
                    <a:pt x="729552" y="97525"/>
                    <a:pt x="681978" y="86479"/>
                    <a:pt x="679939" y="85969"/>
                  </a:cubicBezTo>
                  <a:cubicBezTo>
                    <a:pt x="674729" y="78154"/>
                    <a:pt x="672273" y="67501"/>
                    <a:pt x="664308" y="62523"/>
                  </a:cubicBezTo>
                  <a:cubicBezTo>
                    <a:pt x="650336" y="53791"/>
                    <a:pt x="633047" y="52103"/>
                    <a:pt x="617416" y="46893"/>
                  </a:cubicBezTo>
                  <a:lnTo>
                    <a:pt x="570523" y="31262"/>
                  </a:lnTo>
                  <a:cubicBezTo>
                    <a:pt x="562708" y="28657"/>
                    <a:pt x="553932" y="28016"/>
                    <a:pt x="547077" y="23446"/>
                  </a:cubicBezTo>
                  <a:cubicBezTo>
                    <a:pt x="539262" y="18236"/>
                    <a:pt x="532743" y="10094"/>
                    <a:pt x="523631" y="7816"/>
                  </a:cubicBezTo>
                  <a:cubicBezTo>
                    <a:pt x="500745" y="2094"/>
                    <a:pt x="476738" y="2605"/>
                    <a:pt x="453292" y="0"/>
                  </a:cubicBezTo>
                  <a:cubicBezTo>
                    <a:pt x="403795" y="2605"/>
                    <a:pt x="353911" y="1119"/>
                    <a:pt x="304800" y="7816"/>
                  </a:cubicBezTo>
                  <a:cubicBezTo>
                    <a:pt x="295493" y="9085"/>
                    <a:pt x="289755" y="19245"/>
                    <a:pt x="281354" y="23446"/>
                  </a:cubicBezTo>
                  <a:cubicBezTo>
                    <a:pt x="273986" y="27130"/>
                    <a:pt x="265276" y="27578"/>
                    <a:pt x="257908" y="31262"/>
                  </a:cubicBezTo>
                  <a:cubicBezTo>
                    <a:pt x="164285" y="78076"/>
                    <a:pt x="330563" y="8454"/>
                    <a:pt x="195385" y="62523"/>
                  </a:cubicBezTo>
                  <a:cubicBezTo>
                    <a:pt x="192780" y="70338"/>
                    <a:pt x="192715" y="79536"/>
                    <a:pt x="187569" y="85969"/>
                  </a:cubicBezTo>
                  <a:cubicBezTo>
                    <a:pt x="180204" y="95175"/>
                    <a:pt x="140555" y="113385"/>
                    <a:pt x="132862" y="117231"/>
                  </a:cubicBezTo>
                  <a:cubicBezTo>
                    <a:pt x="108828" y="165299"/>
                    <a:pt x="123696" y="138794"/>
                    <a:pt x="85969" y="195385"/>
                  </a:cubicBezTo>
                  <a:lnTo>
                    <a:pt x="70339" y="218831"/>
                  </a:lnTo>
                  <a:cubicBezTo>
                    <a:pt x="65129" y="226646"/>
                    <a:pt x="57678" y="233366"/>
                    <a:pt x="54708" y="242277"/>
                  </a:cubicBezTo>
                  <a:cubicBezTo>
                    <a:pt x="46893" y="265723"/>
                    <a:pt x="42315" y="290511"/>
                    <a:pt x="31262" y="312616"/>
                  </a:cubicBezTo>
                  <a:cubicBezTo>
                    <a:pt x="26052" y="323036"/>
                    <a:pt x="19958" y="333060"/>
                    <a:pt x="15631" y="343877"/>
                  </a:cubicBezTo>
                  <a:cubicBezTo>
                    <a:pt x="9512" y="359175"/>
                    <a:pt x="0" y="390769"/>
                    <a:pt x="0" y="390769"/>
                  </a:cubicBezTo>
                  <a:cubicBezTo>
                    <a:pt x="2605" y="419426"/>
                    <a:pt x="2173" y="448523"/>
                    <a:pt x="7816" y="476739"/>
                  </a:cubicBezTo>
                  <a:cubicBezTo>
                    <a:pt x="10101" y="488163"/>
                    <a:pt x="18857" y="497292"/>
                    <a:pt x="23446" y="508000"/>
                  </a:cubicBezTo>
                  <a:cubicBezTo>
                    <a:pt x="26691" y="515572"/>
                    <a:pt x="28017" y="523874"/>
                    <a:pt x="31262" y="531446"/>
                  </a:cubicBezTo>
                  <a:cubicBezTo>
                    <a:pt x="35851" y="542155"/>
                    <a:pt x="42565" y="551891"/>
                    <a:pt x="46892" y="562708"/>
                  </a:cubicBezTo>
                  <a:cubicBezTo>
                    <a:pt x="53011" y="578006"/>
                    <a:pt x="57313" y="593969"/>
                    <a:pt x="62523" y="609600"/>
                  </a:cubicBezTo>
                  <a:cubicBezTo>
                    <a:pt x="65128" y="617415"/>
                    <a:pt x="64514" y="627221"/>
                    <a:pt x="70339" y="633046"/>
                  </a:cubicBezTo>
                  <a:lnTo>
                    <a:pt x="93785" y="656493"/>
                  </a:lnTo>
                  <a:cubicBezTo>
                    <a:pt x="100142" y="675563"/>
                    <a:pt x="102080" y="688234"/>
                    <a:pt x="117231" y="703385"/>
                  </a:cubicBezTo>
                  <a:cubicBezTo>
                    <a:pt x="126441" y="712595"/>
                    <a:pt x="138072" y="719016"/>
                    <a:pt x="148492" y="726831"/>
                  </a:cubicBezTo>
                  <a:cubicBezTo>
                    <a:pt x="162371" y="768464"/>
                    <a:pt x="145890" y="738911"/>
                    <a:pt x="195385" y="765908"/>
                  </a:cubicBezTo>
                  <a:cubicBezTo>
                    <a:pt x="211877" y="774904"/>
                    <a:pt x="224455" y="791228"/>
                    <a:pt x="242277" y="797169"/>
                  </a:cubicBezTo>
                  <a:lnTo>
                    <a:pt x="289169" y="812800"/>
                  </a:lnTo>
                  <a:cubicBezTo>
                    <a:pt x="296985" y="818010"/>
                    <a:pt x="303788" y="825221"/>
                    <a:pt x="312616" y="828431"/>
                  </a:cubicBezTo>
                  <a:cubicBezTo>
                    <a:pt x="332805" y="835773"/>
                    <a:pt x="375139" y="844062"/>
                    <a:pt x="375139" y="844062"/>
                  </a:cubicBezTo>
                  <a:cubicBezTo>
                    <a:pt x="401532" y="861658"/>
                    <a:pt x="402897" y="864894"/>
                    <a:pt x="437662" y="875323"/>
                  </a:cubicBezTo>
                  <a:cubicBezTo>
                    <a:pt x="450385" y="879140"/>
                    <a:pt x="463852" y="879917"/>
                    <a:pt x="476739" y="883139"/>
                  </a:cubicBezTo>
                  <a:cubicBezTo>
                    <a:pt x="484731" y="885137"/>
                    <a:pt x="492294" y="888587"/>
                    <a:pt x="500185" y="890954"/>
                  </a:cubicBezTo>
                  <a:cubicBezTo>
                    <a:pt x="518351" y="896404"/>
                    <a:pt x="536726" y="901135"/>
                    <a:pt x="554892" y="906585"/>
                  </a:cubicBezTo>
                  <a:cubicBezTo>
                    <a:pt x="562783" y="908952"/>
                    <a:pt x="570347" y="912402"/>
                    <a:pt x="578339" y="914400"/>
                  </a:cubicBezTo>
                  <a:cubicBezTo>
                    <a:pt x="591226" y="917622"/>
                    <a:pt x="604390" y="919611"/>
                    <a:pt x="617416" y="922216"/>
                  </a:cubicBezTo>
                  <a:cubicBezTo>
                    <a:pt x="653888" y="919611"/>
                    <a:pt x="690517" y="918672"/>
                    <a:pt x="726831" y="914400"/>
                  </a:cubicBezTo>
                  <a:cubicBezTo>
                    <a:pt x="735013" y="913437"/>
                    <a:pt x="742356" y="908848"/>
                    <a:pt x="750277" y="906585"/>
                  </a:cubicBezTo>
                  <a:cubicBezTo>
                    <a:pt x="818971" y="886958"/>
                    <a:pt x="748770" y="909692"/>
                    <a:pt x="804985" y="890954"/>
                  </a:cubicBezTo>
                  <a:cubicBezTo>
                    <a:pt x="810195" y="883139"/>
                    <a:pt x="813281" y="873376"/>
                    <a:pt x="820616" y="867508"/>
                  </a:cubicBezTo>
                  <a:cubicBezTo>
                    <a:pt x="827049" y="862362"/>
                    <a:pt x="838237" y="865518"/>
                    <a:pt x="844062" y="859693"/>
                  </a:cubicBezTo>
                  <a:cubicBezTo>
                    <a:pt x="912757" y="790998"/>
                    <a:pt x="823814" y="842464"/>
                    <a:pt x="898769" y="804985"/>
                  </a:cubicBezTo>
                  <a:cubicBezTo>
                    <a:pt x="938206" y="745831"/>
                    <a:pt x="916748" y="771377"/>
                    <a:pt x="961292" y="726831"/>
                  </a:cubicBezTo>
                  <a:cubicBezTo>
                    <a:pt x="966502" y="711200"/>
                    <a:pt x="975103" y="696314"/>
                    <a:pt x="976923" y="679939"/>
                  </a:cubicBezTo>
                  <a:cubicBezTo>
                    <a:pt x="977531" y="674465"/>
                    <a:pt x="988620" y="568008"/>
                    <a:pt x="992554" y="554893"/>
                  </a:cubicBezTo>
                  <a:cubicBezTo>
                    <a:pt x="995253" y="545896"/>
                    <a:pt x="1002975" y="539262"/>
                    <a:pt x="1008185" y="531446"/>
                  </a:cubicBezTo>
                  <a:cubicBezTo>
                    <a:pt x="1013872" y="508697"/>
                    <a:pt x="1020509" y="484252"/>
                    <a:pt x="1023816" y="461108"/>
                  </a:cubicBezTo>
                  <a:cubicBezTo>
                    <a:pt x="1024553" y="455950"/>
                    <a:pt x="1023816" y="450687"/>
                    <a:pt x="1023816" y="44547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102839" y="4446240"/>
                <a:ext cx="3295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en-US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839" y="4446240"/>
                <a:ext cx="329529" cy="400110"/>
              </a:xfrm>
              <a:prstGeom prst="rect">
                <a:avLst/>
              </a:prstGeom>
              <a:blipFill>
                <a:blip r:embed="rId4"/>
                <a:stretch>
                  <a:fillRect l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6967" y="4989900"/>
                <a:ext cx="9144001" cy="633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66FF"/>
                    </a:solidFill>
                    <a:cs typeface="Times New Roman" panose="02020603050405020304" pitchFamily="18" charset="0"/>
                  </a:rPr>
                  <a:t>  Proof: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∪{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}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∣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7" y="4989900"/>
                <a:ext cx="9144001" cy="633096"/>
              </a:xfrm>
              <a:prstGeom prst="rect">
                <a:avLst/>
              </a:prstGeom>
              <a:blipFill>
                <a:blip r:embed="rId5"/>
                <a:stretch>
                  <a:fillRect t="-10680" b="-9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-46893" y="5632600"/>
                <a:ext cx="9144001" cy="11383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𝑇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893" y="5632600"/>
                <a:ext cx="9144001" cy="11383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121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following centers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814683" y="1505700"/>
            <a:ext cx="3601745" cy="1612639"/>
            <a:chOff x="2814683" y="3357946"/>
            <a:chExt cx="3601745" cy="1612639"/>
          </a:xfrm>
        </p:grpSpPr>
        <p:grpSp>
          <p:nvGrpSpPr>
            <p:cNvPr id="7" name="Group 6"/>
            <p:cNvGrpSpPr>
              <a:grpSpLocks noChangeAspect="1"/>
            </p:cNvGrpSpPr>
            <p:nvPr/>
          </p:nvGrpSpPr>
          <p:grpSpPr>
            <a:xfrm>
              <a:off x="2814683" y="3357946"/>
              <a:ext cx="3601745" cy="1323643"/>
              <a:chOff x="810845" y="3503881"/>
              <a:chExt cx="7815379" cy="2872154"/>
            </a:xfrm>
          </p:grpSpPr>
          <p:sp>
            <p:nvSpPr>
              <p:cNvPr id="8" name="Oval 10"/>
              <p:cNvSpPr>
                <a:spLocks noChangeArrowheads="1"/>
              </p:cNvSpPr>
              <p:nvPr/>
            </p:nvSpPr>
            <p:spPr bwMode="auto">
              <a:xfrm>
                <a:off x="3471984" y="4169509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944815" y="362502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4935415" y="370122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Oval 10"/>
              <p:cNvSpPr>
                <a:spLocks noChangeArrowheads="1"/>
              </p:cNvSpPr>
              <p:nvPr/>
            </p:nvSpPr>
            <p:spPr bwMode="auto">
              <a:xfrm>
                <a:off x="4021015" y="4387020"/>
                <a:ext cx="304800" cy="304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Oval 11"/>
              <p:cNvSpPr>
                <a:spLocks noChangeArrowheads="1"/>
              </p:cNvSpPr>
              <p:nvPr/>
            </p:nvSpPr>
            <p:spPr bwMode="auto">
              <a:xfrm>
                <a:off x="810845" y="4251568"/>
                <a:ext cx="304800" cy="30480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Oval 7"/>
              <p:cNvSpPr>
                <a:spLocks noChangeArrowheads="1"/>
              </p:cNvSpPr>
              <p:nvPr/>
            </p:nvSpPr>
            <p:spPr bwMode="auto">
              <a:xfrm>
                <a:off x="1119552" y="3503881"/>
                <a:ext cx="304800" cy="30480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1781907" y="3572266"/>
                <a:ext cx="304800" cy="30480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Oval 9"/>
              <p:cNvSpPr>
                <a:spLocks noChangeArrowheads="1"/>
              </p:cNvSpPr>
              <p:nvPr/>
            </p:nvSpPr>
            <p:spPr bwMode="auto">
              <a:xfrm>
                <a:off x="1539629" y="4258066"/>
                <a:ext cx="304800" cy="30480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Oval 10"/>
              <p:cNvSpPr>
                <a:spLocks noChangeArrowheads="1"/>
              </p:cNvSpPr>
              <p:nvPr/>
            </p:nvSpPr>
            <p:spPr bwMode="auto">
              <a:xfrm>
                <a:off x="1781907" y="5935783"/>
                <a:ext cx="304800" cy="304800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Oval 7"/>
              <p:cNvSpPr>
                <a:spLocks noChangeArrowheads="1"/>
              </p:cNvSpPr>
              <p:nvPr/>
            </p:nvSpPr>
            <p:spPr bwMode="auto">
              <a:xfrm>
                <a:off x="2303583" y="5360034"/>
                <a:ext cx="304800" cy="304800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Oval 8"/>
              <p:cNvSpPr>
                <a:spLocks noChangeArrowheads="1"/>
              </p:cNvSpPr>
              <p:nvPr/>
            </p:nvSpPr>
            <p:spPr bwMode="auto">
              <a:xfrm>
                <a:off x="2715845" y="5608172"/>
                <a:ext cx="304800" cy="304800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9"/>
              <p:cNvSpPr>
                <a:spLocks noChangeArrowheads="1"/>
              </p:cNvSpPr>
              <p:nvPr/>
            </p:nvSpPr>
            <p:spPr bwMode="auto">
              <a:xfrm>
                <a:off x="2424722" y="5942281"/>
                <a:ext cx="304800" cy="304800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Oval 8"/>
              <p:cNvSpPr>
                <a:spLocks noChangeArrowheads="1"/>
              </p:cNvSpPr>
              <p:nvPr/>
            </p:nvSpPr>
            <p:spPr bwMode="auto">
              <a:xfrm>
                <a:off x="1934307" y="4131066"/>
                <a:ext cx="304800" cy="30480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Oval 8"/>
              <p:cNvSpPr>
                <a:spLocks noChangeArrowheads="1"/>
              </p:cNvSpPr>
              <p:nvPr/>
            </p:nvSpPr>
            <p:spPr bwMode="auto">
              <a:xfrm>
                <a:off x="1164492" y="3931780"/>
                <a:ext cx="304800" cy="30480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Oval 10"/>
              <p:cNvSpPr>
                <a:spLocks noChangeArrowheads="1"/>
              </p:cNvSpPr>
              <p:nvPr/>
            </p:nvSpPr>
            <p:spPr bwMode="auto">
              <a:xfrm>
                <a:off x="4616937" y="4134341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Oval 10"/>
              <p:cNvSpPr>
                <a:spLocks noChangeArrowheads="1"/>
              </p:cNvSpPr>
              <p:nvPr/>
            </p:nvSpPr>
            <p:spPr bwMode="auto">
              <a:xfrm>
                <a:off x="3835399" y="5853724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Oval 7"/>
              <p:cNvSpPr>
                <a:spLocks noChangeArrowheads="1"/>
              </p:cNvSpPr>
              <p:nvPr/>
            </p:nvSpPr>
            <p:spPr bwMode="auto">
              <a:xfrm>
                <a:off x="4308230" y="5309235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Oval 8"/>
              <p:cNvSpPr>
                <a:spLocks noChangeArrowheads="1"/>
              </p:cNvSpPr>
              <p:nvPr/>
            </p:nvSpPr>
            <p:spPr bwMode="auto">
              <a:xfrm>
                <a:off x="4376611" y="5666786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Oval 9"/>
              <p:cNvSpPr>
                <a:spLocks noChangeArrowheads="1"/>
              </p:cNvSpPr>
              <p:nvPr/>
            </p:nvSpPr>
            <p:spPr bwMode="auto">
              <a:xfrm>
                <a:off x="4384430" y="6071235"/>
                <a:ext cx="304800" cy="304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Oval 10"/>
              <p:cNvSpPr>
                <a:spLocks noChangeArrowheads="1"/>
              </p:cNvSpPr>
              <p:nvPr/>
            </p:nvSpPr>
            <p:spPr bwMode="auto">
              <a:xfrm>
                <a:off x="4980352" y="5818556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Oval 10"/>
              <p:cNvSpPr>
                <a:spLocks noChangeArrowheads="1"/>
              </p:cNvSpPr>
              <p:nvPr/>
            </p:nvSpPr>
            <p:spPr bwMode="auto">
              <a:xfrm>
                <a:off x="6727089" y="5106036"/>
                <a:ext cx="304800" cy="304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Oval 7"/>
              <p:cNvSpPr>
                <a:spLocks noChangeArrowheads="1"/>
              </p:cNvSpPr>
              <p:nvPr/>
            </p:nvSpPr>
            <p:spPr bwMode="auto">
              <a:xfrm>
                <a:off x="6008077" y="5156835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Oval 8"/>
              <p:cNvSpPr>
                <a:spLocks noChangeArrowheads="1"/>
              </p:cNvSpPr>
              <p:nvPr/>
            </p:nvSpPr>
            <p:spPr bwMode="auto">
              <a:xfrm>
                <a:off x="6400800" y="4977081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Oval 9"/>
              <p:cNvSpPr>
                <a:spLocks noChangeArrowheads="1"/>
              </p:cNvSpPr>
              <p:nvPr/>
            </p:nvSpPr>
            <p:spPr bwMode="auto">
              <a:xfrm>
                <a:off x="6400800" y="5296218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Oval 10"/>
              <p:cNvSpPr>
                <a:spLocks noChangeArrowheads="1"/>
              </p:cNvSpPr>
              <p:nvPr/>
            </p:nvSpPr>
            <p:spPr bwMode="auto">
              <a:xfrm>
                <a:off x="8321424" y="4540742"/>
                <a:ext cx="304800" cy="304800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9"/>
              <p:cNvSpPr>
                <a:spLocks noChangeArrowheads="1"/>
              </p:cNvSpPr>
              <p:nvPr/>
            </p:nvSpPr>
            <p:spPr bwMode="auto">
              <a:xfrm>
                <a:off x="8245229" y="4953636"/>
                <a:ext cx="304800" cy="304800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Oval 10"/>
              <p:cNvSpPr>
                <a:spLocks noChangeArrowheads="1"/>
              </p:cNvSpPr>
              <p:nvPr/>
            </p:nvSpPr>
            <p:spPr bwMode="auto">
              <a:xfrm>
                <a:off x="6375399" y="4667727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Oval 7"/>
              <p:cNvSpPr>
                <a:spLocks noChangeArrowheads="1"/>
              </p:cNvSpPr>
              <p:nvPr/>
            </p:nvSpPr>
            <p:spPr bwMode="auto">
              <a:xfrm>
                <a:off x="6023709" y="4562866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Oval 8"/>
              <p:cNvSpPr>
                <a:spLocks noChangeArrowheads="1"/>
              </p:cNvSpPr>
              <p:nvPr/>
            </p:nvSpPr>
            <p:spPr bwMode="auto">
              <a:xfrm>
                <a:off x="6350001" y="4344036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Oval 9"/>
              <p:cNvSpPr>
                <a:spLocks noChangeArrowheads="1"/>
              </p:cNvSpPr>
              <p:nvPr/>
            </p:nvSpPr>
            <p:spPr bwMode="auto">
              <a:xfrm>
                <a:off x="6727089" y="4690501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4559671" y="4512670"/>
                  <a:ext cx="32952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sz="20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9671" y="4512670"/>
                  <a:ext cx="329529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Freeform 2"/>
            <p:cNvSpPr/>
            <p:nvPr/>
          </p:nvSpPr>
          <p:spPr bwMode="auto">
            <a:xfrm>
              <a:off x="4087446" y="4048369"/>
              <a:ext cx="1024143" cy="922216"/>
            </a:xfrm>
            <a:custGeom>
              <a:avLst/>
              <a:gdLst>
                <a:gd name="connsiteX0" fmla="*/ 1023816 w 1024143"/>
                <a:gd name="connsiteY0" fmla="*/ 500185 h 922216"/>
                <a:gd name="connsiteX1" fmla="*/ 1008185 w 1024143"/>
                <a:gd name="connsiteY1" fmla="*/ 429846 h 922216"/>
                <a:gd name="connsiteX2" fmla="*/ 992554 w 1024143"/>
                <a:gd name="connsiteY2" fmla="*/ 406400 h 922216"/>
                <a:gd name="connsiteX3" fmla="*/ 969108 w 1024143"/>
                <a:gd name="connsiteY3" fmla="*/ 351693 h 922216"/>
                <a:gd name="connsiteX4" fmla="*/ 961292 w 1024143"/>
                <a:gd name="connsiteY4" fmla="*/ 328246 h 922216"/>
                <a:gd name="connsiteX5" fmla="*/ 937846 w 1024143"/>
                <a:gd name="connsiteY5" fmla="*/ 304800 h 922216"/>
                <a:gd name="connsiteX6" fmla="*/ 922216 w 1024143"/>
                <a:gd name="connsiteY6" fmla="*/ 281354 h 922216"/>
                <a:gd name="connsiteX7" fmla="*/ 914400 w 1024143"/>
                <a:gd name="connsiteY7" fmla="*/ 250093 h 922216"/>
                <a:gd name="connsiteX8" fmla="*/ 875323 w 1024143"/>
                <a:gd name="connsiteY8" fmla="*/ 226646 h 922216"/>
                <a:gd name="connsiteX9" fmla="*/ 851877 w 1024143"/>
                <a:gd name="connsiteY9" fmla="*/ 211016 h 922216"/>
                <a:gd name="connsiteX10" fmla="*/ 820616 w 1024143"/>
                <a:gd name="connsiteY10" fmla="*/ 179754 h 922216"/>
                <a:gd name="connsiteX11" fmla="*/ 750277 w 1024143"/>
                <a:gd name="connsiteY11" fmla="*/ 125046 h 922216"/>
                <a:gd name="connsiteX12" fmla="*/ 734646 w 1024143"/>
                <a:gd name="connsiteY12" fmla="*/ 101600 h 922216"/>
                <a:gd name="connsiteX13" fmla="*/ 679939 w 1024143"/>
                <a:gd name="connsiteY13" fmla="*/ 85969 h 922216"/>
                <a:gd name="connsiteX14" fmla="*/ 664308 w 1024143"/>
                <a:gd name="connsiteY14" fmla="*/ 62523 h 922216"/>
                <a:gd name="connsiteX15" fmla="*/ 617416 w 1024143"/>
                <a:gd name="connsiteY15" fmla="*/ 46893 h 922216"/>
                <a:gd name="connsiteX16" fmla="*/ 570523 w 1024143"/>
                <a:gd name="connsiteY16" fmla="*/ 31262 h 922216"/>
                <a:gd name="connsiteX17" fmla="*/ 547077 w 1024143"/>
                <a:gd name="connsiteY17" fmla="*/ 23446 h 922216"/>
                <a:gd name="connsiteX18" fmla="*/ 523631 w 1024143"/>
                <a:gd name="connsiteY18" fmla="*/ 7816 h 922216"/>
                <a:gd name="connsiteX19" fmla="*/ 453292 w 1024143"/>
                <a:gd name="connsiteY19" fmla="*/ 0 h 922216"/>
                <a:gd name="connsiteX20" fmla="*/ 304800 w 1024143"/>
                <a:gd name="connsiteY20" fmla="*/ 7816 h 922216"/>
                <a:gd name="connsiteX21" fmla="*/ 281354 w 1024143"/>
                <a:gd name="connsiteY21" fmla="*/ 23446 h 922216"/>
                <a:gd name="connsiteX22" fmla="*/ 257908 w 1024143"/>
                <a:gd name="connsiteY22" fmla="*/ 31262 h 922216"/>
                <a:gd name="connsiteX23" fmla="*/ 195385 w 1024143"/>
                <a:gd name="connsiteY23" fmla="*/ 62523 h 922216"/>
                <a:gd name="connsiteX24" fmla="*/ 187569 w 1024143"/>
                <a:gd name="connsiteY24" fmla="*/ 85969 h 922216"/>
                <a:gd name="connsiteX25" fmla="*/ 132862 w 1024143"/>
                <a:gd name="connsiteY25" fmla="*/ 117231 h 922216"/>
                <a:gd name="connsiteX26" fmla="*/ 85969 w 1024143"/>
                <a:gd name="connsiteY26" fmla="*/ 195385 h 922216"/>
                <a:gd name="connsiteX27" fmla="*/ 70339 w 1024143"/>
                <a:gd name="connsiteY27" fmla="*/ 218831 h 922216"/>
                <a:gd name="connsiteX28" fmla="*/ 54708 w 1024143"/>
                <a:gd name="connsiteY28" fmla="*/ 242277 h 922216"/>
                <a:gd name="connsiteX29" fmla="*/ 31262 w 1024143"/>
                <a:gd name="connsiteY29" fmla="*/ 312616 h 922216"/>
                <a:gd name="connsiteX30" fmla="*/ 15631 w 1024143"/>
                <a:gd name="connsiteY30" fmla="*/ 343877 h 922216"/>
                <a:gd name="connsiteX31" fmla="*/ 0 w 1024143"/>
                <a:gd name="connsiteY31" fmla="*/ 390769 h 922216"/>
                <a:gd name="connsiteX32" fmla="*/ 7816 w 1024143"/>
                <a:gd name="connsiteY32" fmla="*/ 476739 h 922216"/>
                <a:gd name="connsiteX33" fmla="*/ 23446 w 1024143"/>
                <a:gd name="connsiteY33" fmla="*/ 508000 h 922216"/>
                <a:gd name="connsiteX34" fmla="*/ 31262 w 1024143"/>
                <a:gd name="connsiteY34" fmla="*/ 531446 h 922216"/>
                <a:gd name="connsiteX35" fmla="*/ 46892 w 1024143"/>
                <a:gd name="connsiteY35" fmla="*/ 562708 h 922216"/>
                <a:gd name="connsiteX36" fmla="*/ 62523 w 1024143"/>
                <a:gd name="connsiteY36" fmla="*/ 609600 h 922216"/>
                <a:gd name="connsiteX37" fmla="*/ 70339 w 1024143"/>
                <a:gd name="connsiteY37" fmla="*/ 633046 h 922216"/>
                <a:gd name="connsiteX38" fmla="*/ 93785 w 1024143"/>
                <a:gd name="connsiteY38" fmla="*/ 656493 h 922216"/>
                <a:gd name="connsiteX39" fmla="*/ 117231 w 1024143"/>
                <a:gd name="connsiteY39" fmla="*/ 703385 h 922216"/>
                <a:gd name="connsiteX40" fmla="*/ 148492 w 1024143"/>
                <a:gd name="connsiteY40" fmla="*/ 726831 h 922216"/>
                <a:gd name="connsiteX41" fmla="*/ 195385 w 1024143"/>
                <a:gd name="connsiteY41" fmla="*/ 765908 h 922216"/>
                <a:gd name="connsiteX42" fmla="*/ 242277 w 1024143"/>
                <a:gd name="connsiteY42" fmla="*/ 797169 h 922216"/>
                <a:gd name="connsiteX43" fmla="*/ 289169 w 1024143"/>
                <a:gd name="connsiteY43" fmla="*/ 812800 h 922216"/>
                <a:gd name="connsiteX44" fmla="*/ 312616 w 1024143"/>
                <a:gd name="connsiteY44" fmla="*/ 828431 h 922216"/>
                <a:gd name="connsiteX45" fmla="*/ 375139 w 1024143"/>
                <a:gd name="connsiteY45" fmla="*/ 844062 h 922216"/>
                <a:gd name="connsiteX46" fmla="*/ 437662 w 1024143"/>
                <a:gd name="connsiteY46" fmla="*/ 875323 h 922216"/>
                <a:gd name="connsiteX47" fmla="*/ 476739 w 1024143"/>
                <a:gd name="connsiteY47" fmla="*/ 883139 h 922216"/>
                <a:gd name="connsiteX48" fmla="*/ 500185 w 1024143"/>
                <a:gd name="connsiteY48" fmla="*/ 890954 h 922216"/>
                <a:gd name="connsiteX49" fmla="*/ 554892 w 1024143"/>
                <a:gd name="connsiteY49" fmla="*/ 906585 h 922216"/>
                <a:gd name="connsiteX50" fmla="*/ 578339 w 1024143"/>
                <a:gd name="connsiteY50" fmla="*/ 914400 h 922216"/>
                <a:gd name="connsiteX51" fmla="*/ 617416 w 1024143"/>
                <a:gd name="connsiteY51" fmla="*/ 922216 h 922216"/>
                <a:gd name="connsiteX52" fmla="*/ 726831 w 1024143"/>
                <a:gd name="connsiteY52" fmla="*/ 914400 h 922216"/>
                <a:gd name="connsiteX53" fmla="*/ 750277 w 1024143"/>
                <a:gd name="connsiteY53" fmla="*/ 906585 h 922216"/>
                <a:gd name="connsiteX54" fmla="*/ 804985 w 1024143"/>
                <a:gd name="connsiteY54" fmla="*/ 890954 h 922216"/>
                <a:gd name="connsiteX55" fmla="*/ 820616 w 1024143"/>
                <a:gd name="connsiteY55" fmla="*/ 867508 h 922216"/>
                <a:gd name="connsiteX56" fmla="*/ 844062 w 1024143"/>
                <a:gd name="connsiteY56" fmla="*/ 859693 h 922216"/>
                <a:gd name="connsiteX57" fmla="*/ 898769 w 1024143"/>
                <a:gd name="connsiteY57" fmla="*/ 804985 h 922216"/>
                <a:gd name="connsiteX58" fmla="*/ 961292 w 1024143"/>
                <a:gd name="connsiteY58" fmla="*/ 726831 h 922216"/>
                <a:gd name="connsiteX59" fmla="*/ 976923 w 1024143"/>
                <a:gd name="connsiteY59" fmla="*/ 679939 h 922216"/>
                <a:gd name="connsiteX60" fmla="*/ 992554 w 1024143"/>
                <a:gd name="connsiteY60" fmla="*/ 554893 h 922216"/>
                <a:gd name="connsiteX61" fmla="*/ 1008185 w 1024143"/>
                <a:gd name="connsiteY61" fmla="*/ 531446 h 922216"/>
                <a:gd name="connsiteX62" fmla="*/ 1023816 w 1024143"/>
                <a:gd name="connsiteY62" fmla="*/ 461108 h 922216"/>
                <a:gd name="connsiteX63" fmla="*/ 1023816 w 1024143"/>
                <a:gd name="connsiteY63" fmla="*/ 445477 h 92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024143" h="922216">
                  <a:moveTo>
                    <a:pt x="1023816" y="500185"/>
                  </a:moveTo>
                  <a:cubicBezTo>
                    <a:pt x="1020815" y="482181"/>
                    <a:pt x="1017803" y="449083"/>
                    <a:pt x="1008185" y="429846"/>
                  </a:cubicBezTo>
                  <a:cubicBezTo>
                    <a:pt x="1003984" y="421445"/>
                    <a:pt x="997764" y="414215"/>
                    <a:pt x="992554" y="406400"/>
                  </a:cubicBezTo>
                  <a:cubicBezTo>
                    <a:pt x="976290" y="341341"/>
                    <a:pt x="996094" y="405664"/>
                    <a:pt x="969108" y="351693"/>
                  </a:cubicBezTo>
                  <a:cubicBezTo>
                    <a:pt x="965424" y="344324"/>
                    <a:pt x="965862" y="335101"/>
                    <a:pt x="961292" y="328246"/>
                  </a:cubicBezTo>
                  <a:cubicBezTo>
                    <a:pt x="955161" y="319050"/>
                    <a:pt x="944922" y="313291"/>
                    <a:pt x="937846" y="304800"/>
                  </a:cubicBezTo>
                  <a:cubicBezTo>
                    <a:pt x="931833" y="297584"/>
                    <a:pt x="927426" y="289169"/>
                    <a:pt x="922216" y="281354"/>
                  </a:cubicBezTo>
                  <a:cubicBezTo>
                    <a:pt x="919611" y="270934"/>
                    <a:pt x="921390" y="258248"/>
                    <a:pt x="914400" y="250093"/>
                  </a:cubicBezTo>
                  <a:cubicBezTo>
                    <a:pt x="904514" y="238560"/>
                    <a:pt x="888205" y="234697"/>
                    <a:pt x="875323" y="226646"/>
                  </a:cubicBezTo>
                  <a:cubicBezTo>
                    <a:pt x="867358" y="221668"/>
                    <a:pt x="859692" y="216226"/>
                    <a:pt x="851877" y="211016"/>
                  </a:cubicBezTo>
                  <a:cubicBezTo>
                    <a:pt x="835205" y="160997"/>
                    <a:pt x="858129" y="208930"/>
                    <a:pt x="820616" y="179754"/>
                  </a:cubicBezTo>
                  <a:cubicBezTo>
                    <a:pt x="741537" y="118249"/>
                    <a:pt x="804518" y="143128"/>
                    <a:pt x="750277" y="125046"/>
                  </a:cubicBezTo>
                  <a:cubicBezTo>
                    <a:pt x="745067" y="117231"/>
                    <a:pt x="741981" y="107468"/>
                    <a:pt x="734646" y="101600"/>
                  </a:cubicBezTo>
                  <a:cubicBezTo>
                    <a:pt x="729552" y="97525"/>
                    <a:pt x="681978" y="86479"/>
                    <a:pt x="679939" y="85969"/>
                  </a:cubicBezTo>
                  <a:cubicBezTo>
                    <a:pt x="674729" y="78154"/>
                    <a:pt x="672273" y="67501"/>
                    <a:pt x="664308" y="62523"/>
                  </a:cubicBezTo>
                  <a:cubicBezTo>
                    <a:pt x="650336" y="53791"/>
                    <a:pt x="633047" y="52103"/>
                    <a:pt x="617416" y="46893"/>
                  </a:cubicBezTo>
                  <a:lnTo>
                    <a:pt x="570523" y="31262"/>
                  </a:lnTo>
                  <a:cubicBezTo>
                    <a:pt x="562708" y="28657"/>
                    <a:pt x="553932" y="28016"/>
                    <a:pt x="547077" y="23446"/>
                  </a:cubicBezTo>
                  <a:cubicBezTo>
                    <a:pt x="539262" y="18236"/>
                    <a:pt x="532743" y="10094"/>
                    <a:pt x="523631" y="7816"/>
                  </a:cubicBezTo>
                  <a:cubicBezTo>
                    <a:pt x="500745" y="2094"/>
                    <a:pt x="476738" y="2605"/>
                    <a:pt x="453292" y="0"/>
                  </a:cubicBezTo>
                  <a:cubicBezTo>
                    <a:pt x="403795" y="2605"/>
                    <a:pt x="353911" y="1119"/>
                    <a:pt x="304800" y="7816"/>
                  </a:cubicBezTo>
                  <a:cubicBezTo>
                    <a:pt x="295493" y="9085"/>
                    <a:pt x="289755" y="19245"/>
                    <a:pt x="281354" y="23446"/>
                  </a:cubicBezTo>
                  <a:cubicBezTo>
                    <a:pt x="273986" y="27130"/>
                    <a:pt x="265276" y="27578"/>
                    <a:pt x="257908" y="31262"/>
                  </a:cubicBezTo>
                  <a:cubicBezTo>
                    <a:pt x="164285" y="78076"/>
                    <a:pt x="330563" y="8454"/>
                    <a:pt x="195385" y="62523"/>
                  </a:cubicBezTo>
                  <a:cubicBezTo>
                    <a:pt x="192780" y="70338"/>
                    <a:pt x="192715" y="79536"/>
                    <a:pt x="187569" y="85969"/>
                  </a:cubicBezTo>
                  <a:cubicBezTo>
                    <a:pt x="180204" y="95175"/>
                    <a:pt x="140555" y="113385"/>
                    <a:pt x="132862" y="117231"/>
                  </a:cubicBezTo>
                  <a:cubicBezTo>
                    <a:pt x="108828" y="165299"/>
                    <a:pt x="123696" y="138794"/>
                    <a:pt x="85969" y="195385"/>
                  </a:cubicBezTo>
                  <a:lnTo>
                    <a:pt x="70339" y="218831"/>
                  </a:lnTo>
                  <a:cubicBezTo>
                    <a:pt x="65129" y="226646"/>
                    <a:pt x="57678" y="233366"/>
                    <a:pt x="54708" y="242277"/>
                  </a:cubicBezTo>
                  <a:cubicBezTo>
                    <a:pt x="46893" y="265723"/>
                    <a:pt x="42315" y="290511"/>
                    <a:pt x="31262" y="312616"/>
                  </a:cubicBezTo>
                  <a:cubicBezTo>
                    <a:pt x="26052" y="323036"/>
                    <a:pt x="19958" y="333060"/>
                    <a:pt x="15631" y="343877"/>
                  </a:cubicBezTo>
                  <a:cubicBezTo>
                    <a:pt x="9512" y="359175"/>
                    <a:pt x="0" y="390769"/>
                    <a:pt x="0" y="390769"/>
                  </a:cubicBezTo>
                  <a:cubicBezTo>
                    <a:pt x="2605" y="419426"/>
                    <a:pt x="2173" y="448523"/>
                    <a:pt x="7816" y="476739"/>
                  </a:cubicBezTo>
                  <a:cubicBezTo>
                    <a:pt x="10101" y="488163"/>
                    <a:pt x="18857" y="497292"/>
                    <a:pt x="23446" y="508000"/>
                  </a:cubicBezTo>
                  <a:cubicBezTo>
                    <a:pt x="26691" y="515572"/>
                    <a:pt x="28017" y="523874"/>
                    <a:pt x="31262" y="531446"/>
                  </a:cubicBezTo>
                  <a:cubicBezTo>
                    <a:pt x="35851" y="542155"/>
                    <a:pt x="42565" y="551891"/>
                    <a:pt x="46892" y="562708"/>
                  </a:cubicBezTo>
                  <a:cubicBezTo>
                    <a:pt x="53011" y="578006"/>
                    <a:pt x="57313" y="593969"/>
                    <a:pt x="62523" y="609600"/>
                  </a:cubicBezTo>
                  <a:cubicBezTo>
                    <a:pt x="65128" y="617415"/>
                    <a:pt x="64514" y="627221"/>
                    <a:pt x="70339" y="633046"/>
                  </a:cubicBezTo>
                  <a:lnTo>
                    <a:pt x="93785" y="656493"/>
                  </a:lnTo>
                  <a:cubicBezTo>
                    <a:pt x="100142" y="675563"/>
                    <a:pt x="102080" y="688234"/>
                    <a:pt x="117231" y="703385"/>
                  </a:cubicBezTo>
                  <a:cubicBezTo>
                    <a:pt x="126441" y="712595"/>
                    <a:pt x="138072" y="719016"/>
                    <a:pt x="148492" y="726831"/>
                  </a:cubicBezTo>
                  <a:cubicBezTo>
                    <a:pt x="162371" y="768464"/>
                    <a:pt x="145890" y="738911"/>
                    <a:pt x="195385" y="765908"/>
                  </a:cubicBezTo>
                  <a:cubicBezTo>
                    <a:pt x="211877" y="774904"/>
                    <a:pt x="224455" y="791228"/>
                    <a:pt x="242277" y="797169"/>
                  </a:cubicBezTo>
                  <a:lnTo>
                    <a:pt x="289169" y="812800"/>
                  </a:lnTo>
                  <a:cubicBezTo>
                    <a:pt x="296985" y="818010"/>
                    <a:pt x="303788" y="825221"/>
                    <a:pt x="312616" y="828431"/>
                  </a:cubicBezTo>
                  <a:cubicBezTo>
                    <a:pt x="332805" y="835773"/>
                    <a:pt x="375139" y="844062"/>
                    <a:pt x="375139" y="844062"/>
                  </a:cubicBezTo>
                  <a:cubicBezTo>
                    <a:pt x="401532" y="861658"/>
                    <a:pt x="402897" y="864894"/>
                    <a:pt x="437662" y="875323"/>
                  </a:cubicBezTo>
                  <a:cubicBezTo>
                    <a:pt x="450385" y="879140"/>
                    <a:pt x="463852" y="879917"/>
                    <a:pt x="476739" y="883139"/>
                  </a:cubicBezTo>
                  <a:cubicBezTo>
                    <a:pt x="484731" y="885137"/>
                    <a:pt x="492294" y="888587"/>
                    <a:pt x="500185" y="890954"/>
                  </a:cubicBezTo>
                  <a:cubicBezTo>
                    <a:pt x="518351" y="896404"/>
                    <a:pt x="536726" y="901135"/>
                    <a:pt x="554892" y="906585"/>
                  </a:cubicBezTo>
                  <a:cubicBezTo>
                    <a:pt x="562783" y="908952"/>
                    <a:pt x="570347" y="912402"/>
                    <a:pt x="578339" y="914400"/>
                  </a:cubicBezTo>
                  <a:cubicBezTo>
                    <a:pt x="591226" y="917622"/>
                    <a:pt x="604390" y="919611"/>
                    <a:pt x="617416" y="922216"/>
                  </a:cubicBezTo>
                  <a:cubicBezTo>
                    <a:pt x="653888" y="919611"/>
                    <a:pt x="690517" y="918672"/>
                    <a:pt x="726831" y="914400"/>
                  </a:cubicBezTo>
                  <a:cubicBezTo>
                    <a:pt x="735013" y="913437"/>
                    <a:pt x="742356" y="908848"/>
                    <a:pt x="750277" y="906585"/>
                  </a:cubicBezTo>
                  <a:cubicBezTo>
                    <a:pt x="818971" y="886958"/>
                    <a:pt x="748770" y="909692"/>
                    <a:pt x="804985" y="890954"/>
                  </a:cubicBezTo>
                  <a:cubicBezTo>
                    <a:pt x="810195" y="883139"/>
                    <a:pt x="813281" y="873376"/>
                    <a:pt x="820616" y="867508"/>
                  </a:cubicBezTo>
                  <a:cubicBezTo>
                    <a:pt x="827049" y="862362"/>
                    <a:pt x="838237" y="865518"/>
                    <a:pt x="844062" y="859693"/>
                  </a:cubicBezTo>
                  <a:cubicBezTo>
                    <a:pt x="912757" y="790998"/>
                    <a:pt x="823814" y="842464"/>
                    <a:pt x="898769" y="804985"/>
                  </a:cubicBezTo>
                  <a:cubicBezTo>
                    <a:pt x="938206" y="745831"/>
                    <a:pt x="916748" y="771377"/>
                    <a:pt x="961292" y="726831"/>
                  </a:cubicBezTo>
                  <a:cubicBezTo>
                    <a:pt x="966502" y="711200"/>
                    <a:pt x="975103" y="696314"/>
                    <a:pt x="976923" y="679939"/>
                  </a:cubicBezTo>
                  <a:cubicBezTo>
                    <a:pt x="977531" y="674465"/>
                    <a:pt x="988620" y="568008"/>
                    <a:pt x="992554" y="554893"/>
                  </a:cubicBezTo>
                  <a:cubicBezTo>
                    <a:pt x="995253" y="545896"/>
                    <a:pt x="1002975" y="539262"/>
                    <a:pt x="1008185" y="531446"/>
                  </a:cubicBezTo>
                  <a:cubicBezTo>
                    <a:pt x="1013872" y="508697"/>
                    <a:pt x="1020509" y="484252"/>
                    <a:pt x="1023816" y="461108"/>
                  </a:cubicBezTo>
                  <a:cubicBezTo>
                    <a:pt x="1024553" y="455950"/>
                    <a:pt x="1023816" y="450687"/>
                    <a:pt x="1023816" y="44547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095024" y="2758119"/>
                <a:ext cx="3295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en-US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024" y="2758119"/>
                <a:ext cx="329529" cy="400110"/>
              </a:xfrm>
              <a:prstGeom prst="rect">
                <a:avLst/>
              </a:prstGeom>
              <a:blipFill>
                <a:blip r:embed="rId3"/>
                <a:stretch>
                  <a:fillRect l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0077" y="3340854"/>
                <a:ext cx="91440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>
                        <a:lumMod val="65000"/>
                      </a:schemeClr>
                    </a:solidFill>
                    <a:cs typeface="Times New Roman" panose="02020603050405020304" pitchFamily="18" charset="0"/>
                  </a:rPr>
                  <a:t>  Proof: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  <m:r>
                              <a:rPr lang="en-US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  <m:r>
                              <a:rPr lang="en-US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∪{</m:t>
                            </m:r>
                            <m:r>
                              <a:rPr lang="en-US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}</m:t>
                            </m:r>
                          </m:e>
                        </m:d>
                        <m: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∣</m:t>
                        </m:r>
                        <m: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  <m:r>
                      <a:rPr lang="en-US" b="0" i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7" y="3340854"/>
                <a:ext cx="9144001" cy="523220"/>
              </a:xfrm>
              <a:prstGeom prst="rect">
                <a:avLst/>
              </a:prstGeom>
              <a:blipFill>
                <a:blip r:embed="rId4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-46893" y="3983554"/>
                <a:ext cx="9144001" cy="11383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  <m: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  <m: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  <m: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𝑇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solidFill>
                                                <a:schemeClr val="bg1">
                                                  <a:lumMod val="6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bg1">
                                                  <a:lumMod val="6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chemeClr val="bg1">
                                                  <a:lumMod val="6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chemeClr val="bg1">
                                                  <a:lumMod val="6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893" y="3983554"/>
                <a:ext cx="9144001" cy="11383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-7272" y="5439286"/>
                <a:ext cx="9144001" cy="7460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66FF"/>
                    </a:solidFill>
                    <a:cs typeface="Times New Roman" panose="02020603050405020304" pitchFamily="18" charset="0"/>
                  </a:rPr>
                  <a:t>  Claim: 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</m:d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z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dirty="0"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272" y="5439286"/>
                <a:ext cx="9144001" cy="746038"/>
              </a:xfrm>
              <a:prstGeom prst="rect">
                <a:avLst/>
              </a:prstGeom>
              <a:blipFill>
                <a:blip r:embed="rId6"/>
                <a:stretch>
                  <a:fillRect b="-3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689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following centers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814683" y="1505700"/>
            <a:ext cx="3601745" cy="1612639"/>
            <a:chOff x="2814683" y="3357946"/>
            <a:chExt cx="3601745" cy="1612639"/>
          </a:xfrm>
        </p:grpSpPr>
        <p:grpSp>
          <p:nvGrpSpPr>
            <p:cNvPr id="7" name="Group 6"/>
            <p:cNvGrpSpPr>
              <a:grpSpLocks noChangeAspect="1"/>
            </p:cNvGrpSpPr>
            <p:nvPr/>
          </p:nvGrpSpPr>
          <p:grpSpPr>
            <a:xfrm>
              <a:off x="2814683" y="3357946"/>
              <a:ext cx="3601745" cy="1323643"/>
              <a:chOff x="810845" y="3503881"/>
              <a:chExt cx="7815379" cy="2872154"/>
            </a:xfrm>
          </p:grpSpPr>
          <p:sp>
            <p:nvSpPr>
              <p:cNvPr id="8" name="Oval 10"/>
              <p:cNvSpPr>
                <a:spLocks noChangeArrowheads="1"/>
              </p:cNvSpPr>
              <p:nvPr/>
            </p:nvSpPr>
            <p:spPr bwMode="auto">
              <a:xfrm>
                <a:off x="3471984" y="4169509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944815" y="362502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4935415" y="370122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Oval 10"/>
              <p:cNvSpPr>
                <a:spLocks noChangeArrowheads="1"/>
              </p:cNvSpPr>
              <p:nvPr/>
            </p:nvSpPr>
            <p:spPr bwMode="auto">
              <a:xfrm>
                <a:off x="4021015" y="4387020"/>
                <a:ext cx="304800" cy="304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Oval 11"/>
              <p:cNvSpPr>
                <a:spLocks noChangeArrowheads="1"/>
              </p:cNvSpPr>
              <p:nvPr/>
            </p:nvSpPr>
            <p:spPr bwMode="auto">
              <a:xfrm>
                <a:off x="810845" y="4251568"/>
                <a:ext cx="304800" cy="30480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Oval 7"/>
              <p:cNvSpPr>
                <a:spLocks noChangeArrowheads="1"/>
              </p:cNvSpPr>
              <p:nvPr/>
            </p:nvSpPr>
            <p:spPr bwMode="auto">
              <a:xfrm>
                <a:off x="1119552" y="3503881"/>
                <a:ext cx="304800" cy="30480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1781907" y="3572266"/>
                <a:ext cx="304800" cy="30480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Oval 9"/>
              <p:cNvSpPr>
                <a:spLocks noChangeArrowheads="1"/>
              </p:cNvSpPr>
              <p:nvPr/>
            </p:nvSpPr>
            <p:spPr bwMode="auto">
              <a:xfrm>
                <a:off x="1539629" y="4258066"/>
                <a:ext cx="304800" cy="30480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Oval 10"/>
              <p:cNvSpPr>
                <a:spLocks noChangeArrowheads="1"/>
              </p:cNvSpPr>
              <p:nvPr/>
            </p:nvSpPr>
            <p:spPr bwMode="auto">
              <a:xfrm>
                <a:off x="1781907" y="5935783"/>
                <a:ext cx="304800" cy="304800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Oval 7"/>
              <p:cNvSpPr>
                <a:spLocks noChangeArrowheads="1"/>
              </p:cNvSpPr>
              <p:nvPr/>
            </p:nvSpPr>
            <p:spPr bwMode="auto">
              <a:xfrm>
                <a:off x="2303583" y="5360034"/>
                <a:ext cx="304800" cy="304800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Oval 8"/>
              <p:cNvSpPr>
                <a:spLocks noChangeArrowheads="1"/>
              </p:cNvSpPr>
              <p:nvPr/>
            </p:nvSpPr>
            <p:spPr bwMode="auto">
              <a:xfrm>
                <a:off x="2715845" y="5608172"/>
                <a:ext cx="304800" cy="304800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9"/>
              <p:cNvSpPr>
                <a:spLocks noChangeArrowheads="1"/>
              </p:cNvSpPr>
              <p:nvPr/>
            </p:nvSpPr>
            <p:spPr bwMode="auto">
              <a:xfrm>
                <a:off x="2424722" y="5942281"/>
                <a:ext cx="304800" cy="304800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Oval 8"/>
              <p:cNvSpPr>
                <a:spLocks noChangeArrowheads="1"/>
              </p:cNvSpPr>
              <p:nvPr/>
            </p:nvSpPr>
            <p:spPr bwMode="auto">
              <a:xfrm>
                <a:off x="1934307" y="4131066"/>
                <a:ext cx="304800" cy="30480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Oval 8"/>
              <p:cNvSpPr>
                <a:spLocks noChangeArrowheads="1"/>
              </p:cNvSpPr>
              <p:nvPr/>
            </p:nvSpPr>
            <p:spPr bwMode="auto">
              <a:xfrm>
                <a:off x="1164492" y="3931780"/>
                <a:ext cx="304800" cy="30480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Oval 10"/>
              <p:cNvSpPr>
                <a:spLocks noChangeArrowheads="1"/>
              </p:cNvSpPr>
              <p:nvPr/>
            </p:nvSpPr>
            <p:spPr bwMode="auto">
              <a:xfrm>
                <a:off x="4616937" y="4134341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Oval 10"/>
              <p:cNvSpPr>
                <a:spLocks noChangeArrowheads="1"/>
              </p:cNvSpPr>
              <p:nvPr/>
            </p:nvSpPr>
            <p:spPr bwMode="auto">
              <a:xfrm>
                <a:off x="3835399" y="5853724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Oval 7"/>
              <p:cNvSpPr>
                <a:spLocks noChangeArrowheads="1"/>
              </p:cNvSpPr>
              <p:nvPr/>
            </p:nvSpPr>
            <p:spPr bwMode="auto">
              <a:xfrm>
                <a:off x="4308230" y="5309235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Oval 8"/>
              <p:cNvSpPr>
                <a:spLocks noChangeArrowheads="1"/>
              </p:cNvSpPr>
              <p:nvPr/>
            </p:nvSpPr>
            <p:spPr bwMode="auto">
              <a:xfrm>
                <a:off x="4376611" y="5666786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Oval 9"/>
              <p:cNvSpPr>
                <a:spLocks noChangeArrowheads="1"/>
              </p:cNvSpPr>
              <p:nvPr/>
            </p:nvSpPr>
            <p:spPr bwMode="auto">
              <a:xfrm>
                <a:off x="4384430" y="6071235"/>
                <a:ext cx="304800" cy="304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Oval 10"/>
              <p:cNvSpPr>
                <a:spLocks noChangeArrowheads="1"/>
              </p:cNvSpPr>
              <p:nvPr/>
            </p:nvSpPr>
            <p:spPr bwMode="auto">
              <a:xfrm>
                <a:off x="4980352" y="5818556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Oval 10"/>
              <p:cNvSpPr>
                <a:spLocks noChangeArrowheads="1"/>
              </p:cNvSpPr>
              <p:nvPr/>
            </p:nvSpPr>
            <p:spPr bwMode="auto">
              <a:xfrm>
                <a:off x="6727089" y="5106036"/>
                <a:ext cx="304800" cy="304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Oval 7"/>
              <p:cNvSpPr>
                <a:spLocks noChangeArrowheads="1"/>
              </p:cNvSpPr>
              <p:nvPr/>
            </p:nvSpPr>
            <p:spPr bwMode="auto">
              <a:xfrm>
                <a:off x="6008077" y="5156835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Oval 8"/>
              <p:cNvSpPr>
                <a:spLocks noChangeArrowheads="1"/>
              </p:cNvSpPr>
              <p:nvPr/>
            </p:nvSpPr>
            <p:spPr bwMode="auto">
              <a:xfrm>
                <a:off x="6400800" y="4977081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Oval 9"/>
              <p:cNvSpPr>
                <a:spLocks noChangeArrowheads="1"/>
              </p:cNvSpPr>
              <p:nvPr/>
            </p:nvSpPr>
            <p:spPr bwMode="auto">
              <a:xfrm>
                <a:off x="6400800" y="5296218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Oval 10"/>
              <p:cNvSpPr>
                <a:spLocks noChangeArrowheads="1"/>
              </p:cNvSpPr>
              <p:nvPr/>
            </p:nvSpPr>
            <p:spPr bwMode="auto">
              <a:xfrm>
                <a:off x="8321424" y="4540742"/>
                <a:ext cx="304800" cy="304800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9"/>
              <p:cNvSpPr>
                <a:spLocks noChangeArrowheads="1"/>
              </p:cNvSpPr>
              <p:nvPr/>
            </p:nvSpPr>
            <p:spPr bwMode="auto">
              <a:xfrm>
                <a:off x="8245229" y="4953636"/>
                <a:ext cx="304800" cy="304800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Oval 10"/>
              <p:cNvSpPr>
                <a:spLocks noChangeArrowheads="1"/>
              </p:cNvSpPr>
              <p:nvPr/>
            </p:nvSpPr>
            <p:spPr bwMode="auto">
              <a:xfrm>
                <a:off x="6375399" y="4667727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Oval 7"/>
              <p:cNvSpPr>
                <a:spLocks noChangeArrowheads="1"/>
              </p:cNvSpPr>
              <p:nvPr/>
            </p:nvSpPr>
            <p:spPr bwMode="auto">
              <a:xfrm>
                <a:off x="6023709" y="4562866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Oval 8"/>
              <p:cNvSpPr>
                <a:spLocks noChangeArrowheads="1"/>
              </p:cNvSpPr>
              <p:nvPr/>
            </p:nvSpPr>
            <p:spPr bwMode="auto">
              <a:xfrm>
                <a:off x="6350001" y="4344036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Oval 9"/>
              <p:cNvSpPr>
                <a:spLocks noChangeArrowheads="1"/>
              </p:cNvSpPr>
              <p:nvPr/>
            </p:nvSpPr>
            <p:spPr bwMode="auto">
              <a:xfrm>
                <a:off x="6727089" y="4690501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4559671" y="4512670"/>
                  <a:ext cx="32952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sz="20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9671" y="4512670"/>
                  <a:ext cx="329529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Freeform 2"/>
            <p:cNvSpPr/>
            <p:nvPr/>
          </p:nvSpPr>
          <p:spPr bwMode="auto">
            <a:xfrm>
              <a:off x="4087446" y="4048369"/>
              <a:ext cx="1024143" cy="922216"/>
            </a:xfrm>
            <a:custGeom>
              <a:avLst/>
              <a:gdLst>
                <a:gd name="connsiteX0" fmla="*/ 1023816 w 1024143"/>
                <a:gd name="connsiteY0" fmla="*/ 500185 h 922216"/>
                <a:gd name="connsiteX1" fmla="*/ 1008185 w 1024143"/>
                <a:gd name="connsiteY1" fmla="*/ 429846 h 922216"/>
                <a:gd name="connsiteX2" fmla="*/ 992554 w 1024143"/>
                <a:gd name="connsiteY2" fmla="*/ 406400 h 922216"/>
                <a:gd name="connsiteX3" fmla="*/ 969108 w 1024143"/>
                <a:gd name="connsiteY3" fmla="*/ 351693 h 922216"/>
                <a:gd name="connsiteX4" fmla="*/ 961292 w 1024143"/>
                <a:gd name="connsiteY4" fmla="*/ 328246 h 922216"/>
                <a:gd name="connsiteX5" fmla="*/ 937846 w 1024143"/>
                <a:gd name="connsiteY5" fmla="*/ 304800 h 922216"/>
                <a:gd name="connsiteX6" fmla="*/ 922216 w 1024143"/>
                <a:gd name="connsiteY6" fmla="*/ 281354 h 922216"/>
                <a:gd name="connsiteX7" fmla="*/ 914400 w 1024143"/>
                <a:gd name="connsiteY7" fmla="*/ 250093 h 922216"/>
                <a:gd name="connsiteX8" fmla="*/ 875323 w 1024143"/>
                <a:gd name="connsiteY8" fmla="*/ 226646 h 922216"/>
                <a:gd name="connsiteX9" fmla="*/ 851877 w 1024143"/>
                <a:gd name="connsiteY9" fmla="*/ 211016 h 922216"/>
                <a:gd name="connsiteX10" fmla="*/ 820616 w 1024143"/>
                <a:gd name="connsiteY10" fmla="*/ 179754 h 922216"/>
                <a:gd name="connsiteX11" fmla="*/ 750277 w 1024143"/>
                <a:gd name="connsiteY11" fmla="*/ 125046 h 922216"/>
                <a:gd name="connsiteX12" fmla="*/ 734646 w 1024143"/>
                <a:gd name="connsiteY12" fmla="*/ 101600 h 922216"/>
                <a:gd name="connsiteX13" fmla="*/ 679939 w 1024143"/>
                <a:gd name="connsiteY13" fmla="*/ 85969 h 922216"/>
                <a:gd name="connsiteX14" fmla="*/ 664308 w 1024143"/>
                <a:gd name="connsiteY14" fmla="*/ 62523 h 922216"/>
                <a:gd name="connsiteX15" fmla="*/ 617416 w 1024143"/>
                <a:gd name="connsiteY15" fmla="*/ 46893 h 922216"/>
                <a:gd name="connsiteX16" fmla="*/ 570523 w 1024143"/>
                <a:gd name="connsiteY16" fmla="*/ 31262 h 922216"/>
                <a:gd name="connsiteX17" fmla="*/ 547077 w 1024143"/>
                <a:gd name="connsiteY17" fmla="*/ 23446 h 922216"/>
                <a:gd name="connsiteX18" fmla="*/ 523631 w 1024143"/>
                <a:gd name="connsiteY18" fmla="*/ 7816 h 922216"/>
                <a:gd name="connsiteX19" fmla="*/ 453292 w 1024143"/>
                <a:gd name="connsiteY19" fmla="*/ 0 h 922216"/>
                <a:gd name="connsiteX20" fmla="*/ 304800 w 1024143"/>
                <a:gd name="connsiteY20" fmla="*/ 7816 h 922216"/>
                <a:gd name="connsiteX21" fmla="*/ 281354 w 1024143"/>
                <a:gd name="connsiteY21" fmla="*/ 23446 h 922216"/>
                <a:gd name="connsiteX22" fmla="*/ 257908 w 1024143"/>
                <a:gd name="connsiteY22" fmla="*/ 31262 h 922216"/>
                <a:gd name="connsiteX23" fmla="*/ 195385 w 1024143"/>
                <a:gd name="connsiteY23" fmla="*/ 62523 h 922216"/>
                <a:gd name="connsiteX24" fmla="*/ 187569 w 1024143"/>
                <a:gd name="connsiteY24" fmla="*/ 85969 h 922216"/>
                <a:gd name="connsiteX25" fmla="*/ 132862 w 1024143"/>
                <a:gd name="connsiteY25" fmla="*/ 117231 h 922216"/>
                <a:gd name="connsiteX26" fmla="*/ 85969 w 1024143"/>
                <a:gd name="connsiteY26" fmla="*/ 195385 h 922216"/>
                <a:gd name="connsiteX27" fmla="*/ 70339 w 1024143"/>
                <a:gd name="connsiteY27" fmla="*/ 218831 h 922216"/>
                <a:gd name="connsiteX28" fmla="*/ 54708 w 1024143"/>
                <a:gd name="connsiteY28" fmla="*/ 242277 h 922216"/>
                <a:gd name="connsiteX29" fmla="*/ 31262 w 1024143"/>
                <a:gd name="connsiteY29" fmla="*/ 312616 h 922216"/>
                <a:gd name="connsiteX30" fmla="*/ 15631 w 1024143"/>
                <a:gd name="connsiteY30" fmla="*/ 343877 h 922216"/>
                <a:gd name="connsiteX31" fmla="*/ 0 w 1024143"/>
                <a:gd name="connsiteY31" fmla="*/ 390769 h 922216"/>
                <a:gd name="connsiteX32" fmla="*/ 7816 w 1024143"/>
                <a:gd name="connsiteY32" fmla="*/ 476739 h 922216"/>
                <a:gd name="connsiteX33" fmla="*/ 23446 w 1024143"/>
                <a:gd name="connsiteY33" fmla="*/ 508000 h 922216"/>
                <a:gd name="connsiteX34" fmla="*/ 31262 w 1024143"/>
                <a:gd name="connsiteY34" fmla="*/ 531446 h 922216"/>
                <a:gd name="connsiteX35" fmla="*/ 46892 w 1024143"/>
                <a:gd name="connsiteY35" fmla="*/ 562708 h 922216"/>
                <a:gd name="connsiteX36" fmla="*/ 62523 w 1024143"/>
                <a:gd name="connsiteY36" fmla="*/ 609600 h 922216"/>
                <a:gd name="connsiteX37" fmla="*/ 70339 w 1024143"/>
                <a:gd name="connsiteY37" fmla="*/ 633046 h 922216"/>
                <a:gd name="connsiteX38" fmla="*/ 93785 w 1024143"/>
                <a:gd name="connsiteY38" fmla="*/ 656493 h 922216"/>
                <a:gd name="connsiteX39" fmla="*/ 117231 w 1024143"/>
                <a:gd name="connsiteY39" fmla="*/ 703385 h 922216"/>
                <a:gd name="connsiteX40" fmla="*/ 148492 w 1024143"/>
                <a:gd name="connsiteY40" fmla="*/ 726831 h 922216"/>
                <a:gd name="connsiteX41" fmla="*/ 195385 w 1024143"/>
                <a:gd name="connsiteY41" fmla="*/ 765908 h 922216"/>
                <a:gd name="connsiteX42" fmla="*/ 242277 w 1024143"/>
                <a:gd name="connsiteY42" fmla="*/ 797169 h 922216"/>
                <a:gd name="connsiteX43" fmla="*/ 289169 w 1024143"/>
                <a:gd name="connsiteY43" fmla="*/ 812800 h 922216"/>
                <a:gd name="connsiteX44" fmla="*/ 312616 w 1024143"/>
                <a:gd name="connsiteY44" fmla="*/ 828431 h 922216"/>
                <a:gd name="connsiteX45" fmla="*/ 375139 w 1024143"/>
                <a:gd name="connsiteY45" fmla="*/ 844062 h 922216"/>
                <a:gd name="connsiteX46" fmla="*/ 437662 w 1024143"/>
                <a:gd name="connsiteY46" fmla="*/ 875323 h 922216"/>
                <a:gd name="connsiteX47" fmla="*/ 476739 w 1024143"/>
                <a:gd name="connsiteY47" fmla="*/ 883139 h 922216"/>
                <a:gd name="connsiteX48" fmla="*/ 500185 w 1024143"/>
                <a:gd name="connsiteY48" fmla="*/ 890954 h 922216"/>
                <a:gd name="connsiteX49" fmla="*/ 554892 w 1024143"/>
                <a:gd name="connsiteY49" fmla="*/ 906585 h 922216"/>
                <a:gd name="connsiteX50" fmla="*/ 578339 w 1024143"/>
                <a:gd name="connsiteY50" fmla="*/ 914400 h 922216"/>
                <a:gd name="connsiteX51" fmla="*/ 617416 w 1024143"/>
                <a:gd name="connsiteY51" fmla="*/ 922216 h 922216"/>
                <a:gd name="connsiteX52" fmla="*/ 726831 w 1024143"/>
                <a:gd name="connsiteY52" fmla="*/ 914400 h 922216"/>
                <a:gd name="connsiteX53" fmla="*/ 750277 w 1024143"/>
                <a:gd name="connsiteY53" fmla="*/ 906585 h 922216"/>
                <a:gd name="connsiteX54" fmla="*/ 804985 w 1024143"/>
                <a:gd name="connsiteY54" fmla="*/ 890954 h 922216"/>
                <a:gd name="connsiteX55" fmla="*/ 820616 w 1024143"/>
                <a:gd name="connsiteY55" fmla="*/ 867508 h 922216"/>
                <a:gd name="connsiteX56" fmla="*/ 844062 w 1024143"/>
                <a:gd name="connsiteY56" fmla="*/ 859693 h 922216"/>
                <a:gd name="connsiteX57" fmla="*/ 898769 w 1024143"/>
                <a:gd name="connsiteY57" fmla="*/ 804985 h 922216"/>
                <a:gd name="connsiteX58" fmla="*/ 961292 w 1024143"/>
                <a:gd name="connsiteY58" fmla="*/ 726831 h 922216"/>
                <a:gd name="connsiteX59" fmla="*/ 976923 w 1024143"/>
                <a:gd name="connsiteY59" fmla="*/ 679939 h 922216"/>
                <a:gd name="connsiteX60" fmla="*/ 992554 w 1024143"/>
                <a:gd name="connsiteY60" fmla="*/ 554893 h 922216"/>
                <a:gd name="connsiteX61" fmla="*/ 1008185 w 1024143"/>
                <a:gd name="connsiteY61" fmla="*/ 531446 h 922216"/>
                <a:gd name="connsiteX62" fmla="*/ 1023816 w 1024143"/>
                <a:gd name="connsiteY62" fmla="*/ 461108 h 922216"/>
                <a:gd name="connsiteX63" fmla="*/ 1023816 w 1024143"/>
                <a:gd name="connsiteY63" fmla="*/ 445477 h 92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024143" h="922216">
                  <a:moveTo>
                    <a:pt x="1023816" y="500185"/>
                  </a:moveTo>
                  <a:cubicBezTo>
                    <a:pt x="1020815" y="482181"/>
                    <a:pt x="1017803" y="449083"/>
                    <a:pt x="1008185" y="429846"/>
                  </a:cubicBezTo>
                  <a:cubicBezTo>
                    <a:pt x="1003984" y="421445"/>
                    <a:pt x="997764" y="414215"/>
                    <a:pt x="992554" y="406400"/>
                  </a:cubicBezTo>
                  <a:cubicBezTo>
                    <a:pt x="976290" y="341341"/>
                    <a:pt x="996094" y="405664"/>
                    <a:pt x="969108" y="351693"/>
                  </a:cubicBezTo>
                  <a:cubicBezTo>
                    <a:pt x="965424" y="344324"/>
                    <a:pt x="965862" y="335101"/>
                    <a:pt x="961292" y="328246"/>
                  </a:cubicBezTo>
                  <a:cubicBezTo>
                    <a:pt x="955161" y="319050"/>
                    <a:pt x="944922" y="313291"/>
                    <a:pt x="937846" y="304800"/>
                  </a:cubicBezTo>
                  <a:cubicBezTo>
                    <a:pt x="931833" y="297584"/>
                    <a:pt x="927426" y="289169"/>
                    <a:pt x="922216" y="281354"/>
                  </a:cubicBezTo>
                  <a:cubicBezTo>
                    <a:pt x="919611" y="270934"/>
                    <a:pt x="921390" y="258248"/>
                    <a:pt x="914400" y="250093"/>
                  </a:cubicBezTo>
                  <a:cubicBezTo>
                    <a:pt x="904514" y="238560"/>
                    <a:pt x="888205" y="234697"/>
                    <a:pt x="875323" y="226646"/>
                  </a:cubicBezTo>
                  <a:cubicBezTo>
                    <a:pt x="867358" y="221668"/>
                    <a:pt x="859692" y="216226"/>
                    <a:pt x="851877" y="211016"/>
                  </a:cubicBezTo>
                  <a:cubicBezTo>
                    <a:pt x="835205" y="160997"/>
                    <a:pt x="858129" y="208930"/>
                    <a:pt x="820616" y="179754"/>
                  </a:cubicBezTo>
                  <a:cubicBezTo>
                    <a:pt x="741537" y="118249"/>
                    <a:pt x="804518" y="143128"/>
                    <a:pt x="750277" y="125046"/>
                  </a:cubicBezTo>
                  <a:cubicBezTo>
                    <a:pt x="745067" y="117231"/>
                    <a:pt x="741981" y="107468"/>
                    <a:pt x="734646" y="101600"/>
                  </a:cubicBezTo>
                  <a:cubicBezTo>
                    <a:pt x="729552" y="97525"/>
                    <a:pt x="681978" y="86479"/>
                    <a:pt x="679939" y="85969"/>
                  </a:cubicBezTo>
                  <a:cubicBezTo>
                    <a:pt x="674729" y="78154"/>
                    <a:pt x="672273" y="67501"/>
                    <a:pt x="664308" y="62523"/>
                  </a:cubicBezTo>
                  <a:cubicBezTo>
                    <a:pt x="650336" y="53791"/>
                    <a:pt x="633047" y="52103"/>
                    <a:pt x="617416" y="46893"/>
                  </a:cubicBezTo>
                  <a:lnTo>
                    <a:pt x="570523" y="31262"/>
                  </a:lnTo>
                  <a:cubicBezTo>
                    <a:pt x="562708" y="28657"/>
                    <a:pt x="553932" y="28016"/>
                    <a:pt x="547077" y="23446"/>
                  </a:cubicBezTo>
                  <a:cubicBezTo>
                    <a:pt x="539262" y="18236"/>
                    <a:pt x="532743" y="10094"/>
                    <a:pt x="523631" y="7816"/>
                  </a:cubicBezTo>
                  <a:cubicBezTo>
                    <a:pt x="500745" y="2094"/>
                    <a:pt x="476738" y="2605"/>
                    <a:pt x="453292" y="0"/>
                  </a:cubicBezTo>
                  <a:cubicBezTo>
                    <a:pt x="403795" y="2605"/>
                    <a:pt x="353911" y="1119"/>
                    <a:pt x="304800" y="7816"/>
                  </a:cubicBezTo>
                  <a:cubicBezTo>
                    <a:pt x="295493" y="9085"/>
                    <a:pt x="289755" y="19245"/>
                    <a:pt x="281354" y="23446"/>
                  </a:cubicBezTo>
                  <a:cubicBezTo>
                    <a:pt x="273986" y="27130"/>
                    <a:pt x="265276" y="27578"/>
                    <a:pt x="257908" y="31262"/>
                  </a:cubicBezTo>
                  <a:cubicBezTo>
                    <a:pt x="164285" y="78076"/>
                    <a:pt x="330563" y="8454"/>
                    <a:pt x="195385" y="62523"/>
                  </a:cubicBezTo>
                  <a:cubicBezTo>
                    <a:pt x="192780" y="70338"/>
                    <a:pt x="192715" y="79536"/>
                    <a:pt x="187569" y="85969"/>
                  </a:cubicBezTo>
                  <a:cubicBezTo>
                    <a:pt x="180204" y="95175"/>
                    <a:pt x="140555" y="113385"/>
                    <a:pt x="132862" y="117231"/>
                  </a:cubicBezTo>
                  <a:cubicBezTo>
                    <a:pt x="108828" y="165299"/>
                    <a:pt x="123696" y="138794"/>
                    <a:pt x="85969" y="195385"/>
                  </a:cubicBezTo>
                  <a:lnTo>
                    <a:pt x="70339" y="218831"/>
                  </a:lnTo>
                  <a:cubicBezTo>
                    <a:pt x="65129" y="226646"/>
                    <a:pt x="57678" y="233366"/>
                    <a:pt x="54708" y="242277"/>
                  </a:cubicBezTo>
                  <a:cubicBezTo>
                    <a:pt x="46893" y="265723"/>
                    <a:pt x="42315" y="290511"/>
                    <a:pt x="31262" y="312616"/>
                  </a:cubicBezTo>
                  <a:cubicBezTo>
                    <a:pt x="26052" y="323036"/>
                    <a:pt x="19958" y="333060"/>
                    <a:pt x="15631" y="343877"/>
                  </a:cubicBezTo>
                  <a:cubicBezTo>
                    <a:pt x="9512" y="359175"/>
                    <a:pt x="0" y="390769"/>
                    <a:pt x="0" y="390769"/>
                  </a:cubicBezTo>
                  <a:cubicBezTo>
                    <a:pt x="2605" y="419426"/>
                    <a:pt x="2173" y="448523"/>
                    <a:pt x="7816" y="476739"/>
                  </a:cubicBezTo>
                  <a:cubicBezTo>
                    <a:pt x="10101" y="488163"/>
                    <a:pt x="18857" y="497292"/>
                    <a:pt x="23446" y="508000"/>
                  </a:cubicBezTo>
                  <a:cubicBezTo>
                    <a:pt x="26691" y="515572"/>
                    <a:pt x="28017" y="523874"/>
                    <a:pt x="31262" y="531446"/>
                  </a:cubicBezTo>
                  <a:cubicBezTo>
                    <a:pt x="35851" y="542155"/>
                    <a:pt x="42565" y="551891"/>
                    <a:pt x="46892" y="562708"/>
                  </a:cubicBezTo>
                  <a:cubicBezTo>
                    <a:pt x="53011" y="578006"/>
                    <a:pt x="57313" y="593969"/>
                    <a:pt x="62523" y="609600"/>
                  </a:cubicBezTo>
                  <a:cubicBezTo>
                    <a:pt x="65128" y="617415"/>
                    <a:pt x="64514" y="627221"/>
                    <a:pt x="70339" y="633046"/>
                  </a:cubicBezTo>
                  <a:lnTo>
                    <a:pt x="93785" y="656493"/>
                  </a:lnTo>
                  <a:cubicBezTo>
                    <a:pt x="100142" y="675563"/>
                    <a:pt x="102080" y="688234"/>
                    <a:pt x="117231" y="703385"/>
                  </a:cubicBezTo>
                  <a:cubicBezTo>
                    <a:pt x="126441" y="712595"/>
                    <a:pt x="138072" y="719016"/>
                    <a:pt x="148492" y="726831"/>
                  </a:cubicBezTo>
                  <a:cubicBezTo>
                    <a:pt x="162371" y="768464"/>
                    <a:pt x="145890" y="738911"/>
                    <a:pt x="195385" y="765908"/>
                  </a:cubicBezTo>
                  <a:cubicBezTo>
                    <a:pt x="211877" y="774904"/>
                    <a:pt x="224455" y="791228"/>
                    <a:pt x="242277" y="797169"/>
                  </a:cubicBezTo>
                  <a:lnTo>
                    <a:pt x="289169" y="812800"/>
                  </a:lnTo>
                  <a:cubicBezTo>
                    <a:pt x="296985" y="818010"/>
                    <a:pt x="303788" y="825221"/>
                    <a:pt x="312616" y="828431"/>
                  </a:cubicBezTo>
                  <a:cubicBezTo>
                    <a:pt x="332805" y="835773"/>
                    <a:pt x="375139" y="844062"/>
                    <a:pt x="375139" y="844062"/>
                  </a:cubicBezTo>
                  <a:cubicBezTo>
                    <a:pt x="401532" y="861658"/>
                    <a:pt x="402897" y="864894"/>
                    <a:pt x="437662" y="875323"/>
                  </a:cubicBezTo>
                  <a:cubicBezTo>
                    <a:pt x="450385" y="879140"/>
                    <a:pt x="463852" y="879917"/>
                    <a:pt x="476739" y="883139"/>
                  </a:cubicBezTo>
                  <a:cubicBezTo>
                    <a:pt x="484731" y="885137"/>
                    <a:pt x="492294" y="888587"/>
                    <a:pt x="500185" y="890954"/>
                  </a:cubicBezTo>
                  <a:cubicBezTo>
                    <a:pt x="518351" y="896404"/>
                    <a:pt x="536726" y="901135"/>
                    <a:pt x="554892" y="906585"/>
                  </a:cubicBezTo>
                  <a:cubicBezTo>
                    <a:pt x="562783" y="908952"/>
                    <a:pt x="570347" y="912402"/>
                    <a:pt x="578339" y="914400"/>
                  </a:cubicBezTo>
                  <a:cubicBezTo>
                    <a:pt x="591226" y="917622"/>
                    <a:pt x="604390" y="919611"/>
                    <a:pt x="617416" y="922216"/>
                  </a:cubicBezTo>
                  <a:cubicBezTo>
                    <a:pt x="653888" y="919611"/>
                    <a:pt x="690517" y="918672"/>
                    <a:pt x="726831" y="914400"/>
                  </a:cubicBezTo>
                  <a:cubicBezTo>
                    <a:pt x="735013" y="913437"/>
                    <a:pt x="742356" y="908848"/>
                    <a:pt x="750277" y="906585"/>
                  </a:cubicBezTo>
                  <a:cubicBezTo>
                    <a:pt x="818971" y="886958"/>
                    <a:pt x="748770" y="909692"/>
                    <a:pt x="804985" y="890954"/>
                  </a:cubicBezTo>
                  <a:cubicBezTo>
                    <a:pt x="810195" y="883139"/>
                    <a:pt x="813281" y="873376"/>
                    <a:pt x="820616" y="867508"/>
                  </a:cubicBezTo>
                  <a:cubicBezTo>
                    <a:pt x="827049" y="862362"/>
                    <a:pt x="838237" y="865518"/>
                    <a:pt x="844062" y="859693"/>
                  </a:cubicBezTo>
                  <a:cubicBezTo>
                    <a:pt x="912757" y="790998"/>
                    <a:pt x="823814" y="842464"/>
                    <a:pt x="898769" y="804985"/>
                  </a:cubicBezTo>
                  <a:cubicBezTo>
                    <a:pt x="938206" y="745831"/>
                    <a:pt x="916748" y="771377"/>
                    <a:pt x="961292" y="726831"/>
                  </a:cubicBezTo>
                  <a:cubicBezTo>
                    <a:pt x="966502" y="711200"/>
                    <a:pt x="975103" y="696314"/>
                    <a:pt x="976923" y="679939"/>
                  </a:cubicBezTo>
                  <a:cubicBezTo>
                    <a:pt x="977531" y="674465"/>
                    <a:pt x="988620" y="568008"/>
                    <a:pt x="992554" y="554893"/>
                  </a:cubicBezTo>
                  <a:cubicBezTo>
                    <a:pt x="995253" y="545896"/>
                    <a:pt x="1002975" y="539262"/>
                    <a:pt x="1008185" y="531446"/>
                  </a:cubicBezTo>
                  <a:cubicBezTo>
                    <a:pt x="1013872" y="508697"/>
                    <a:pt x="1020509" y="484252"/>
                    <a:pt x="1023816" y="461108"/>
                  </a:cubicBezTo>
                  <a:cubicBezTo>
                    <a:pt x="1024553" y="455950"/>
                    <a:pt x="1023816" y="450687"/>
                    <a:pt x="1023816" y="44547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095024" y="2758119"/>
                <a:ext cx="3295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en-US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024" y="2758119"/>
                <a:ext cx="329529" cy="400110"/>
              </a:xfrm>
              <a:prstGeom prst="rect">
                <a:avLst/>
              </a:prstGeom>
              <a:blipFill>
                <a:blip r:embed="rId3"/>
                <a:stretch>
                  <a:fillRect l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0077" y="3340854"/>
                <a:ext cx="91440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66FF"/>
                    </a:solidFill>
                    <a:cs typeface="Times New Roman" panose="02020603050405020304" pitchFamily="18" charset="0"/>
                  </a:rPr>
                  <a:t>  Proof: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∪{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}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∣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7" y="3340854"/>
                <a:ext cx="9144001" cy="523220"/>
              </a:xfrm>
              <a:prstGeom prst="rect">
                <a:avLst/>
              </a:prstGeom>
              <a:blipFill>
                <a:blip r:embed="rId4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-46893" y="3983554"/>
                <a:ext cx="9144001" cy="1476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𝐶</m:t>
                                      </m:r>
                                    </m:e>
                                  </m:d>
                                </m:den>
                              </m:f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c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C</m:t>
                                      </m:r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z</m:t>
                                      </m:r>
                                    </m:e>
                                  </m:d>
                                  <m:r>
                                    <m:rPr>
                                      <m:nor/>
                                    </m:rPr>
                                    <a:rPr lang="en-US" dirty="0"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𝑇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893" y="3983554"/>
                <a:ext cx="9144001" cy="14764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-7272" y="5673748"/>
                <a:ext cx="9144001" cy="7460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66FF"/>
                    </a:solidFill>
                    <a:cs typeface="Times New Roman" panose="02020603050405020304" pitchFamily="18" charset="0"/>
                  </a:rPr>
                  <a:t>  Claim: 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</m:d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z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dirty="0"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272" y="5673748"/>
                <a:ext cx="9144001" cy="746038"/>
              </a:xfrm>
              <a:prstGeom prst="rect">
                <a:avLst/>
              </a:prstGeom>
              <a:blipFill>
                <a:blip r:embed="rId6"/>
                <a:stretch>
                  <a:fillRect b="-4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243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following centers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814683" y="1505700"/>
            <a:ext cx="3601745" cy="1612639"/>
            <a:chOff x="2814683" y="3357946"/>
            <a:chExt cx="3601745" cy="1612639"/>
          </a:xfrm>
        </p:grpSpPr>
        <p:grpSp>
          <p:nvGrpSpPr>
            <p:cNvPr id="7" name="Group 6"/>
            <p:cNvGrpSpPr>
              <a:grpSpLocks noChangeAspect="1"/>
            </p:cNvGrpSpPr>
            <p:nvPr/>
          </p:nvGrpSpPr>
          <p:grpSpPr>
            <a:xfrm>
              <a:off x="2814683" y="3357946"/>
              <a:ext cx="3601745" cy="1323643"/>
              <a:chOff x="810845" y="3503881"/>
              <a:chExt cx="7815379" cy="2872154"/>
            </a:xfrm>
          </p:grpSpPr>
          <p:sp>
            <p:nvSpPr>
              <p:cNvPr id="8" name="Oval 10"/>
              <p:cNvSpPr>
                <a:spLocks noChangeArrowheads="1"/>
              </p:cNvSpPr>
              <p:nvPr/>
            </p:nvSpPr>
            <p:spPr bwMode="auto">
              <a:xfrm>
                <a:off x="3471984" y="4169509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944815" y="362502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4935415" y="370122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Oval 10"/>
              <p:cNvSpPr>
                <a:spLocks noChangeArrowheads="1"/>
              </p:cNvSpPr>
              <p:nvPr/>
            </p:nvSpPr>
            <p:spPr bwMode="auto">
              <a:xfrm>
                <a:off x="4021015" y="4387020"/>
                <a:ext cx="304800" cy="304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Oval 11"/>
              <p:cNvSpPr>
                <a:spLocks noChangeArrowheads="1"/>
              </p:cNvSpPr>
              <p:nvPr/>
            </p:nvSpPr>
            <p:spPr bwMode="auto">
              <a:xfrm>
                <a:off x="810845" y="4251568"/>
                <a:ext cx="304800" cy="30480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Oval 7"/>
              <p:cNvSpPr>
                <a:spLocks noChangeArrowheads="1"/>
              </p:cNvSpPr>
              <p:nvPr/>
            </p:nvSpPr>
            <p:spPr bwMode="auto">
              <a:xfrm>
                <a:off x="1119552" y="3503881"/>
                <a:ext cx="304800" cy="30480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1781907" y="3572266"/>
                <a:ext cx="304800" cy="30480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Oval 9"/>
              <p:cNvSpPr>
                <a:spLocks noChangeArrowheads="1"/>
              </p:cNvSpPr>
              <p:nvPr/>
            </p:nvSpPr>
            <p:spPr bwMode="auto">
              <a:xfrm>
                <a:off x="1539629" y="4258066"/>
                <a:ext cx="304800" cy="30480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Oval 10"/>
              <p:cNvSpPr>
                <a:spLocks noChangeArrowheads="1"/>
              </p:cNvSpPr>
              <p:nvPr/>
            </p:nvSpPr>
            <p:spPr bwMode="auto">
              <a:xfrm>
                <a:off x="1781907" y="5935783"/>
                <a:ext cx="304800" cy="304800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Oval 7"/>
              <p:cNvSpPr>
                <a:spLocks noChangeArrowheads="1"/>
              </p:cNvSpPr>
              <p:nvPr/>
            </p:nvSpPr>
            <p:spPr bwMode="auto">
              <a:xfrm>
                <a:off x="2303583" y="5360034"/>
                <a:ext cx="304800" cy="304800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Oval 8"/>
              <p:cNvSpPr>
                <a:spLocks noChangeArrowheads="1"/>
              </p:cNvSpPr>
              <p:nvPr/>
            </p:nvSpPr>
            <p:spPr bwMode="auto">
              <a:xfrm>
                <a:off x="2715845" y="5608172"/>
                <a:ext cx="304800" cy="304800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9"/>
              <p:cNvSpPr>
                <a:spLocks noChangeArrowheads="1"/>
              </p:cNvSpPr>
              <p:nvPr/>
            </p:nvSpPr>
            <p:spPr bwMode="auto">
              <a:xfrm>
                <a:off x="2424722" y="5942281"/>
                <a:ext cx="304800" cy="304800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Oval 8"/>
              <p:cNvSpPr>
                <a:spLocks noChangeArrowheads="1"/>
              </p:cNvSpPr>
              <p:nvPr/>
            </p:nvSpPr>
            <p:spPr bwMode="auto">
              <a:xfrm>
                <a:off x="1934307" y="4131066"/>
                <a:ext cx="304800" cy="30480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Oval 8"/>
              <p:cNvSpPr>
                <a:spLocks noChangeArrowheads="1"/>
              </p:cNvSpPr>
              <p:nvPr/>
            </p:nvSpPr>
            <p:spPr bwMode="auto">
              <a:xfrm>
                <a:off x="1164492" y="3931780"/>
                <a:ext cx="304800" cy="30480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Oval 10"/>
              <p:cNvSpPr>
                <a:spLocks noChangeArrowheads="1"/>
              </p:cNvSpPr>
              <p:nvPr/>
            </p:nvSpPr>
            <p:spPr bwMode="auto">
              <a:xfrm>
                <a:off x="4616937" y="4134341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Oval 10"/>
              <p:cNvSpPr>
                <a:spLocks noChangeArrowheads="1"/>
              </p:cNvSpPr>
              <p:nvPr/>
            </p:nvSpPr>
            <p:spPr bwMode="auto">
              <a:xfrm>
                <a:off x="3835399" y="5853724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Oval 7"/>
              <p:cNvSpPr>
                <a:spLocks noChangeArrowheads="1"/>
              </p:cNvSpPr>
              <p:nvPr/>
            </p:nvSpPr>
            <p:spPr bwMode="auto">
              <a:xfrm>
                <a:off x="4308230" y="5309235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Oval 8"/>
              <p:cNvSpPr>
                <a:spLocks noChangeArrowheads="1"/>
              </p:cNvSpPr>
              <p:nvPr/>
            </p:nvSpPr>
            <p:spPr bwMode="auto">
              <a:xfrm>
                <a:off x="4376611" y="5666786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Oval 9"/>
              <p:cNvSpPr>
                <a:spLocks noChangeArrowheads="1"/>
              </p:cNvSpPr>
              <p:nvPr/>
            </p:nvSpPr>
            <p:spPr bwMode="auto">
              <a:xfrm>
                <a:off x="4384430" y="6071235"/>
                <a:ext cx="304800" cy="304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Oval 10"/>
              <p:cNvSpPr>
                <a:spLocks noChangeArrowheads="1"/>
              </p:cNvSpPr>
              <p:nvPr/>
            </p:nvSpPr>
            <p:spPr bwMode="auto">
              <a:xfrm>
                <a:off x="4980352" y="5818556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Oval 10"/>
              <p:cNvSpPr>
                <a:spLocks noChangeArrowheads="1"/>
              </p:cNvSpPr>
              <p:nvPr/>
            </p:nvSpPr>
            <p:spPr bwMode="auto">
              <a:xfrm>
                <a:off x="6727089" y="5106036"/>
                <a:ext cx="304800" cy="304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Oval 7"/>
              <p:cNvSpPr>
                <a:spLocks noChangeArrowheads="1"/>
              </p:cNvSpPr>
              <p:nvPr/>
            </p:nvSpPr>
            <p:spPr bwMode="auto">
              <a:xfrm>
                <a:off x="6008077" y="5156835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Oval 8"/>
              <p:cNvSpPr>
                <a:spLocks noChangeArrowheads="1"/>
              </p:cNvSpPr>
              <p:nvPr/>
            </p:nvSpPr>
            <p:spPr bwMode="auto">
              <a:xfrm>
                <a:off x="6400800" y="4977081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Oval 9"/>
              <p:cNvSpPr>
                <a:spLocks noChangeArrowheads="1"/>
              </p:cNvSpPr>
              <p:nvPr/>
            </p:nvSpPr>
            <p:spPr bwMode="auto">
              <a:xfrm>
                <a:off x="6400800" y="5296218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Oval 10"/>
              <p:cNvSpPr>
                <a:spLocks noChangeArrowheads="1"/>
              </p:cNvSpPr>
              <p:nvPr/>
            </p:nvSpPr>
            <p:spPr bwMode="auto">
              <a:xfrm>
                <a:off x="8321424" y="4540742"/>
                <a:ext cx="304800" cy="304800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9"/>
              <p:cNvSpPr>
                <a:spLocks noChangeArrowheads="1"/>
              </p:cNvSpPr>
              <p:nvPr/>
            </p:nvSpPr>
            <p:spPr bwMode="auto">
              <a:xfrm>
                <a:off x="8245229" y="4953636"/>
                <a:ext cx="304800" cy="304800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Oval 10"/>
              <p:cNvSpPr>
                <a:spLocks noChangeArrowheads="1"/>
              </p:cNvSpPr>
              <p:nvPr/>
            </p:nvSpPr>
            <p:spPr bwMode="auto">
              <a:xfrm>
                <a:off x="6375399" y="4667727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Oval 7"/>
              <p:cNvSpPr>
                <a:spLocks noChangeArrowheads="1"/>
              </p:cNvSpPr>
              <p:nvPr/>
            </p:nvSpPr>
            <p:spPr bwMode="auto">
              <a:xfrm>
                <a:off x="6023709" y="4562866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Oval 8"/>
              <p:cNvSpPr>
                <a:spLocks noChangeArrowheads="1"/>
              </p:cNvSpPr>
              <p:nvPr/>
            </p:nvSpPr>
            <p:spPr bwMode="auto">
              <a:xfrm>
                <a:off x="6350001" y="4344036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Oval 9"/>
              <p:cNvSpPr>
                <a:spLocks noChangeArrowheads="1"/>
              </p:cNvSpPr>
              <p:nvPr/>
            </p:nvSpPr>
            <p:spPr bwMode="auto">
              <a:xfrm>
                <a:off x="6727089" y="4690501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4559671" y="4512670"/>
                  <a:ext cx="32952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sz="20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9671" y="4512670"/>
                  <a:ext cx="329529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Freeform 2"/>
            <p:cNvSpPr/>
            <p:nvPr/>
          </p:nvSpPr>
          <p:spPr bwMode="auto">
            <a:xfrm>
              <a:off x="4087446" y="4048369"/>
              <a:ext cx="1024143" cy="922216"/>
            </a:xfrm>
            <a:custGeom>
              <a:avLst/>
              <a:gdLst>
                <a:gd name="connsiteX0" fmla="*/ 1023816 w 1024143"/>
                <a:gd name="connsiteY0" fmla="*/ 500185 h 922216"/>
                <a:gd name="connsiteX1" fmla="*/ 1008185 w 1024143"/>
                <a:gd name="connsiteY1" fmla="*/ 429846 h 922216"/>
                <a:gd name="connsiteX2" fmla="*/ 992554 w 1024143"/>
                <a:gd name="connsiteY2" fmla="*/ 406400 h 922216"/>
                <a:gd name="connsiteX3" fmla="*/ 969108 w 1024143"/>
                <a:gd name="connsiteY3" fmla="*/ 351693 h 922216"/>
                <a:gd name="connsiteX4" fmla="*/ 961292 w 1024143"/>
                <a:gd name="connsiteY4" fmla="*/ 328246 h 922216"/>
                <a:gd name="connsiteX5" fmla="*/ 937846 w 1024143"/>
                <a:gd name="connsiteY5" fmla="*/ 304800 h 922216"/>
                <a:gd name="connsiteX6" fmla="*/ 922216 w 1024143"/>
                <a:gd name="connsiteY6" fmla="*/ 281354 h 922216"/>
                <a:gd name="connsiteX7" fmla="*/ 914400 w 1024143"/>
                <a:gd name="connsiteY7" fmla="*/ 250093 h 922216"/>
                <a:gd name="connsiteX8" fmla="*/ 875323 w 1024143"/>
                <a:gd name="connsiteY8" fmla="*/ 226646 h 922216"/>
                <a:gd name="connsiteX9" fmla="*/ 851877 w 1024143"/>
                <a:gd name="connsiteY9" fmla="*/ 211016 h 922216"/>
                <a:gd name="connsiteX10" fmla="*/ 820616 w 1024143"/>
                <a:gd name="connsiteY10" fmla="*/ 179754 h 922216"/>
                <a:gd name="connsiteX11" fmla="*/ 750277 w 1024143"/>
                <a:gd name="connsiteY11" fmla="*/ 125046 h 922216"/>
                <a:gd name="connsiteX12" fmla="*/ 734646 w 1024143"/>
                <a:gd name="connsiteY12" fmla="*/ 101600 h 922216"/>
                <a:gd name="connsiteX13" fmla="*/ 679939 w 1024143"/>
                <a:gd name="connsiteY13" fmla="*/ 85969 h 922216"/>
                <a:gd name="connsiteX14" fmla="*/ 664308 w 1024143"/>
                <a:gd name="connsiteY14" fmla="*/ 62523 h 922216"/>
                <a:gd name="connsiteX15" fmla="*/ 617416 w 1024143"/>
                <a:gd name="connsiteY15" fmla="*/ 46893 h 922216"/>
                <a:gd name="connsiteX16" fmla="*/ 570523 w 1024143"/>
                <a:gd name="connsiteY16" fmla="*/ 31262 h 922216"/>
                <a:gd name="connsiteX17" fmla="*/ 547077 w 1024143"/>
                <a:gd name="connsiteY17" fmla="*/ 23446 h 922216"/>
                <a:gd name="connsiteX18" fmla="*/ 523631 w 1024143"/>
                <a:gd name="connsiteY18" fmla="*/ 7816 h 922216"/>
                <a:gd name="connsiteX19" fmla="*/ 453292 w 1024143"/>
                <a:gd name="connsiteY19" fmla="*/ 0 h 922216"/>
                <a:gd name="connsiteX20" fmla="*/ 304800 w 1024143"/>
                <a:gd name="connsiteY20" fmla="*/ 7816 h 922216"/>
                <a:gd name="connsiteX21" fmla="*/ 281354 w 1024143"/>
                <a:gd name="connsiteY21" fmla="*/ 23446 h 922216"/>
                <a:gd name="connsiteX22" fmla="*/ 257908 w 1024143"/>
                <a:gd name="connsiteY22" fmla="*/ 31262 h 922216"/>
                <a:gd name="connsiteX23" fmla="*/ 195385 w 1024143"/>
                <a:gd name="connsiteY23" fmla="*/ 62523 h 922216"/>
                <a:gd name="connsiteX24" fmla="*/ 187569 w 1024143"/>
                <a:gd name="connsiteY24" fmla="*/ 85969 h 922216"/>
                <a:gd name="connsiteX25" fmla="*/ 132862 w 1024143"/>
                <a:gd name="connsiteY25" fmla="*/ 117231 h 922216"/>
                <a:gd name="connsiteX26" fmla="*/ 85969 w 1024143"/>
                <a:gd name="connsiteY26" fmla="*/ 195385 h 922216"/>
                <a:gd name="connsiteX27" fmla="*/ 70339 w 1024143"/>
                <a:gd name="connsiteY27" fmla="*/ 218831 h 922216"/>
                <a:gd name="connsiteX28" fmla="*/ 54708 w 1024143"/>
                <a:gd name="connsiteY28" fmla="*/ 242277 h 922216"/>
                <a:gd name="connsiteX29" fmla="*/ 31262 w 1024143"/>
                <a:gd name="connsiteY29" fmla="*/ 312616 h 922216"/>
                <a:gd name="connsiteX30" fmla="*/ 15631 w 1024143"/>
                <a:gd name="connsiteY30" fmla="*/ 343877 h 922216"/>
                <a:gd name="connsiteX31" fmla="*/ 0 w 1024143"/>
                <a:gd name="connsiteY31" fmla="*/ 390769 h 922216"/>
                <a:gd name="connsiteX32" fmla="*/ 7816 w 1024143"/>
                <a:gd name="connsiteY32" fmla="*/ 476739 h 922216"/>
                <a:gd name="connsiteX33" fmla="*/ 23446 w 1024143"/>
                <a:gd name="connsiteY33" fmla="*/ 508000 h 922216"/>
                <a:gd name="connsiteX34" fmla="*/ 31262 w 1024143"/>
                <a:gd name="connsiteY34" fmla="*/ 531446 h 922216"/>
                <a:gd name="connsiteX35" fmla="*/ 46892 w 1024143"/>
                <a:gd name="connsiteY35" fmla="*/ 562708 h 922216"/>
                <a:gd name="connsiteX36" fmla="*/ 62523 w 1024143"/>
                <a:gd name="connsiteY36" fmla="*/ 609600 h 922216"/>
                <a:gd name="connsiteX37" fmla="*/ 70339 w 1024143"/>
                <a:gd name="connsiteY37" fmla="*/ 633046 h 922216"/>
                <a:gd name="connsiteX38" fmla="*/ 93785 w 1024143"/>
                <a:gd name="connsiteY38" fmla="*/ 656493 h 922216"/>
                <a:gd name="connsiteX39" fmla="*/ 117231 w 1024143"/>
                <a:gd name="connsiteY39" fmla="*/ 703385 h 922216"/>
                <a:gd name="connsiteX40" fmla="*/ 148492 w 1024143"/>
                <a:gd name="connsiteY40" fmla="*/ 726831 h 922216"/>
                <a:gd name="connsiteX41" fmla="*/ 195385 w 1024143"/>
                <a:gd name="connsiteY41" fmla="*/ 765908 h 922216"/>
                <a:gd name="connsiteX42" fmla="*/ 242277 w 1024143"/>
                <a:gd name="connsiteY42" fmla="*/ 797169 h 922216"/>
                <a:gd name="connsiteX43" fmla="*/ 289169 w 1024143"/>
                <a:gd name="connsiteY43" fmla="*/ 812800 h 922216"/>
                <a:gd name="connsiteX44" fmla="*/ 312616 w 1024143"/>
                <a:gd name="connsiteY44" fmla="*/ 828431 h 922216"/>
                <a:gd name="connsiteX45" fmla="*/ 375139 w 1024143"/>
                <a:gd name="connsiteY45" fmla="*/ 844062 h 922216"/>
                <a:gd name="connsiteX46" fmla="*/ 437662 w 1024143"/>
                <a:gd name="connsiteY46" fmla="*/ 875323 h 922216"/>
                <a:gd name="connsiteX47" fmla="*/ 476739 w 1024143"/>
                <a:gd name="connsiteY47" fmla="*/ 883139 h 922216"/>
                <a:gd name="connsiteX48" fmla="*/ 500185 w 1024143"/>
                <a:gd name="connsiteY48" fmla="*/ 890954 h 922216"/>
                <a:gd name="connsiteX49" fmla="*/ 554892 w 1024143"/>
                <a:gd name="connsiteY49" fmla="*/ 906585 h 922216"/>
                <a:gd name="connsiteX50" fmla="*/ 578339 w 1024143"/>
                <a:gd name="connsiteY50" fmla="*/ 914400 h 922216"/>
                <a:gd name="connsiteX51" fmla="*/ 617416 w 1024143"/>
                <a:gd name="connsiteY51" fmla="*/ 922216 h 922216"/>
                <a:gd name="connsiteX52" fmla="*/ 726831 w 1024143"/>
                <a:gd name="connsiteY52" fmla="*/ 914400 h 922216"/>
                <a:gd name="connsiteX53" fmla="*/ 750277 w 1024143"/>
                <a:gd name="connsiteY53" fmla="*/ 906585 h 922216"/>
                <a:gd name="connsiteX54" fmla="*/ 804985 w 1024143"/>
                <a:gd name="connsiteY54" fmla="*/ 890954 h 922216"/>
                <a:gd name="connsiteX55" fmla="*/ 820616 w 1024143"/>
                <a:gd name="connsiteY55" fmla="*/ 867508 h 922216"/>
                <a:gd name="connsiteX56" fmla="*/ 844062 w 1024143"/>
                <a:gd name="connsiteY56" fmla="*/ 859693 h 922216"/>
                <a:gd name="connsiteX57" fmla="*/ 898769 w 1024143"/>
                <a:gd name="connsiteY57" fmla="*/ 804985 h 922216"/>
                <a:gd name="connsiteX58" fmla="*/ 961292 w 1024143"/>
                <a:gd name="connsiteY58" fmla="*/ 726831 h 922216"/>
                <a:gd name="connsiteX59" fmla="*/ 976923 w 1024143"/>
                <a:gd name="connsiteY59" fmla="*/ 679939 h 922216"/>
                <a:gd name="connsiteX60" fmla="*/ 992554 w 1024143"/>
                <a:gd name="connsiteY60" fmla="*/ 554893 h 922216"/>
                <a:gd name="connsiteX61" fmla="*/ 1008185 w 1024143"/>
                <a:gd name="connsiteY61" fmla="*/ 531446 h 922216"/>
                <a:gd name="connsiteX62" fmla="*/ 1023816 w 1024143"/>
                <a:gd name="connsiteY62" fmla="*/ 461108 h 922216"/>
                <a:gd name="connsiteX63" fmla="*/ 1023816 w 1024143"/>
                <a:gd name="connsiteY63" fmla="*/ 445477 h 92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024143" h="922216">
                  <a:moveTo>
                    <a:pt x="1023816" y="500185"/>
                  </a:moveTo>
                  <a:cubicBezTo>
                    <a:pt x="1020815" y="482181"/>
                    <a:pt x="1017803" y="449083"/>
                    <a:pt x="1008185" y="429846"/>
                  </a:cubicBezTo>
                  <a:cubicBezTo>
                    <a:pt x="1003984" y="421445"/>
                    <a:pt x="997764" y="414215"/>
                    <a:pt x="992554" y="406400"/>
                  </a:cubicBezTo>
                  <a:cubicBezTo>
                    <a:pt x="976290" y="341341"/>
                    <a:pt x="996094" y="405664"/>
                    <a:pt x="969108" y="351693"/>
                  </a:cubicBezTo>
                  <a:cubicBezTo>
                    <a:pt x="965424" y="344324"/>
                    <a:pt x="965862" y="335101"/>
                    <a:pt x="961292" y="328246"/>
                  </a:cubicBezTo>
                  <a:cubicBezTo>
                    <a:pt x="955161" y="319050"/>
                    <a:pt x="944922" y="313291"/>
                    <a:pt x="937846" y="304800"/>
                  </a:cubicBezTo>
                  <a:cubicBezTo>
                    <a:pt x="931833" y="297584"/>
                    <a:pt x="927426" y="289169"/>
                    <a:pt x="922216" y="281354"/>
                  </a:cubicBezTo>
                  <a:cubicBezTo>
                    <a:pt x="919611" y="270934"/>
                    <a:pt x="921390" y="258248"/>
                    <a:pt x="914400" y="250093"/>
                  </a:cubicBezTo>
                  <a:cubicBezTo>
                    <a:pt x="904514" y="238560"/>
                    <a:pt x="888205" y="234697"/>
                    <a:pt x="875323" y="226646"/>
                  </a:cubicBezTo>
                  <a:cubicBezTo>
                    <a:pt x="867358" y="221668"/>
                    <a:pt x="859692" y="216226"/>
                    <a:pt x="851877" y="211016"/>
                  </a:cubicBezTo>
                  <a:cubicBezTo>
                    <a:pt x="835205" y="160997"/>
                    <a:pt x="858129" y="208930"/>
                    <a:pt x="820616" y="179754"/>
                  </a:cubicBezTo>
                  <a:cubicBezTo>
                    <a:pt x="741537" y="118249"/>
                    <a:pt x="804518" y="143128"/>
                    <a:pt x="750277" y="125046"/>
                  </a:cubicBezTo>
                  <a:cubicBezTo>
                    <a:pt x="745067" y="117231"/>
                    <a:pt x="741981" y="107468"/>
                    <a:pt x="734646" y="101600"/>
                  </a:cubicBezTo>
                  <a:cubicBezTo>
                    <a:pt x="729552" y="97525"/>
                    <a:pt x="681978" y="86479"/>
                    <a:pt x="679939" y="85969"/>
                  </a:cubicBezTo>
                  <a:cubicBezTo>
                    <a:pt x="674729" y="78154"/>
                    <a:pt x="672273" y="67501"/>
                    <a:pt x="664308" y="62523"/>
                  </a:cubicBezTo>
                  <a:cubicBezTo>
                    <a:pt x="650336" y="53791"/>
                    <a:pt x="633047" y="52103"/>
                    <a:pt x="617416" y="46893"/>
                  </a:cubicBezTo>
                  <a:lnTo>
                    <a:pt x="570523" y="31262"/>
                  </a:lnTo>
                  <a:cubicBezTo>
                    <a:pt x="562708" y="28657"/>
                    <a:pt x="553932" y="28016"/>
                    <a:pt x="547077" y="23446"/>
                  </a:cubicBezTo>
                  <a:cubicBezTo>
                    <a:pt x="539262" y="18236"/>
                    <a:pt x="532743" y="10094"/>
                    <a:pt x="523631" y="7816"/>
                  </a:cubicBezTo>
                  <a:cubicBezTo>
                    <a:pt x="500745" y="2094"/>
                    <a:pt x="476738" y="2605"/>
                    <a:pt x="453292" y="0"/>
                  </a:cubicBezTo>
                  <a:cubicBezTo>
                    <a:pt x="403795" y="2605"/>
                    <a:pt x="353911" y="1119"/>
                    <a:pt x="304800" y="7816"/>
                  </a:cubicBezTo>
                  <a:cubicBezTo>
                    <a:pt x="295493" y="9085"/>
                    <a:pt x="289755" y="19245"/>
                    <a:pt x="281354" y="23446"/>
                  </a:cubicBezTo>
                  <a:cubicBezTo>
                    <a:pt x="273986" y="27130"/>
                    <a:pt x="265276" y="27578"/>
                    <a:pt x="257908" y="31262"/>
                  </a:cubicBezTo>
                  <a:cubicBezTo>
                    <a:pt x="164285" y="78076"/>
                    <a:pt x="330563" y="8454"/>
                    <a:pt x="195385" y="62523"/>
                  </a:cubicBezTo>
                  <a:cubicBezTo>
                    <a:pt x="192780" y="70338"/>
                    <a:pt x="192715" y="79536"/>
                    <a:pt x="187569" y="85969"/>
                  </a:cubicBezTo>
                  <a:cubicBezTo>
                    <a:pt x="180204" y="95175"/>
                    <a:pt x="140555" y="113385"/>
                    <a:pt x="132862" y="117231"/>
                  </a:cubicBezTo>
                  <a:cubicBezTo>
                    <a:pt x="108828" y="165299"/>
                    <a:pt x="123696" y="138794"/>
                    <a:pt x="85969" y="195385"/>
                  </a:cubicBezTo>
                  <a:lnTo>
                    <a:pt x="70339" y="218831"/>
                  </a:lnTo>
                  <a:cubicBezTo>
                    <a:pt x="65129" y="226646"/>
                    <a:pt x="57678" y="233366"/>
                    <a:pt x="54708" y="242277"/>
                  </a:cubicBezTo>
                  <a:cubicBezTo>
                    <a:pt x="46893" y="265723"/>
                    <a:pt x="42315" y="290511"/>
                    <a:pt x="31262" y="312616"/>
                  </a:cubicBezTo>
                  <a:cubicBezTo>
                    <a:pt x="26052" y="323036"/>
                    <a:pt x="19958" y="333060"/>
                    <a:pt x="15631" y="343877"/>
                  </a:cubicBezTo>
                  <a:cubicBezTo>
                    <a:pt x="9512" y="359175"/>
                    <a:pt x="0" y="390769"/>
                    <a:pt x="0" y="390769"/>
                  </a:cubicBezTo>
                  <a:cubicBezTo>
                    <a:pt x="2605" y="419426"/>
                    <a:pt x="2173" y="448523"/>
                    <a:pt x="7816" y="476739"/>
                  </a:cubicBezTo>
                  <a:cubicBezTo>
                    <a:pt x="10101" y="488163"/>
                    <a:pt x="18857" y="497292"/>
                    <a:pt x="23446" y="508000"/>
                  </a:cubicBezTo>
                  <a:cubicBezTo>
                    <a:pt x="26691" y="515572"/>
                    <a:pt x="28017" y="523874"/>
                    <a:pt x="31262" y="531446"/>
                  </a:cubicBezTo>
                  <a:cubicBezTo>
                    <a:pt x="35851" y="542155"/>
                    <a:pt x="42565" y="551891"/>
                    <a:pt x="46892" y="562708"/>
                  </a:cubicBezTo>
                  <a:cubicBezTo>
                    <a:pt x="53011" y="578006"/>
                    <a:pt x="57313" y="593969"/>
                    <a:pt x="62523" y="609600"/>
                  </a:cubicBezTo>
                  <a:cubicBezTo>
                    <a:pt x="65128" y="617415"/>
                    <a:pt x="64514" y="627221"/>
                    <a:pt x="70339" y="633046"/>
                  </a:cubicBezTo>
                  <a:lnTo>
                    <a:pt x="93785" y="656493"/>
                  </a:lnTo>
                  <a:cubicBezTo>
                    <a:pt x="100142" y="675563"/>
                    <a:pt x="102080" y="688234"/>
                    <a:pt x="117231" y="703385"/>
                  </a:cubicBezTo>
                  <a:cubicBezTo>
                    <a:pt x="126441" y="712595"/>
                    <a:pt x="138072" y="719016"/>
                    <a:pt x="148492" y="726831"/>
                  </a:cubicBezTo>
                  <a:cubicBezTo>
                    <a:pt x="162371" y="768464"/>
                    <a:pt x="145890" y="738911"/>
                    <a:pt x="195385" y="765908"/>
                  </a:cubicBezTo>
                  <a:cubicBezTo>
                    <a:pt x="211877" y="774904"/>
                    <a:pt x="224455" y="791228"/>
                    <a:pt x="242277" y="797169"/>
                  </a:cubicBezTo>
                  <a:lnTo>
                    <a:pt x="289169" y="812800"/>
                  </a:lnTo>
                  <a:cubicBezTo>
                    <a:pt x="296985" y="818010"/>
                    <a:pt x="303788" y="825221"/>
                    <a:pt x="312616" y="828431"/>
                  </a:cubicBezTo>
                  <a:cubicBezTo>
                    <a:pt x="332805" y="835773"/>
                    <a:pt x="375139" y="844062"/>
                    <a:pt x="375139" y="844062"/>
                  </a:cubicBezTo>
                  <a:cubicBezTo>
                    <a:pt x="401532" y="861658"/>
                    <a:pt x="402897" y="864894"/>
                    <a:pt x="437662" y="875323"/>
                  </a:cubicBezTo>
                  <a:cubicBezTo>
                    <a:pt x="450385" y="879140"/>
                    <a:pt x="463852" y="879917"/>
                    <a:pt x="476739" y="883139"/>
                  </a:cubicBezTo>
                  <a:cubicBezTo>
                    <a:pt x="484731" y="885137"/>
                    <a:pt x="492294" y="888587"/>
                    <a:pt x="500185" y="890954"/>
                  </a:cubicBezTo>
                  <a:cubicBezTo>
                    <a:pt x="518351" y="896404"/>
                    <a:pt x="536726" y="901135"/>
                    <a:pt x="554892" y="906585"/>
                  </a:cubicBezTo>
                  <a:cubicBezTo>
                    <a:pt x="562783" y="908952"/>
                    <a:pt x="570347" y="912402"/>
                    <a:pt x="578339" y="914400"/>
                  </a:cubicBezTo>
                  <a:cubicBezTo>
                    <a:pt x="591226" y="917622"/>
                    <a:pt x="604390" y="919611"/>
                    <a:pt x="617416" y="922216"/>
                  </a:cubicBezTo>
                  <a:cubicBezTo>
                    <a:pt x="653888" y="919611"/>
                    <a:pt x="690517" y="918672"/>
                    <a:pt x="726831" y="914400"/>
                  </a:cubicBezTo>
                  <a:cubicBezTo>
                    <a:pt x="735013" y="913437"/>
                    <a:pt x="742356" y="908848"/>
                    <a:pt x="750277" y="906585"/>
                  </a:cubicBezTo>
                  <a:cubicBezTo>
                    <a:pt x="818971" y="886958"/>
                    <a:pt x="748770" y="909692"/>
                    <a:pt x="804985" y="890954"/>
                  </a:cubicBezTo>
                  <a:cubicBezTo>
                    <a:pt x="810195" y="883139"/>
                    <a:pt x="813281" y="873376"/>
                    <a:pt x="820616" y="867508"/>
                  </a:cubicBezTo>
                  <a:cubicBezTo>
                    <a:pt x="827049" y="862362"/>
                    <a:pt x="838237" y="865518"/>
                    <a:pt x="844062" y="859693"/>
                  </a:cubicBezTo>
                  <a:cubicBezTo>
                    <a:pt x="912757" y="790998"/>
                    <a:pt x="823814" y="842464"/>
                    <a:pt x="898769" y="804985"/>
                  </a:cubicBezTo>
                  <a:cubicBezTo>
                    <a:pt x="938206" y="745831"/>
                    <a:pt x="916748" y="771377"/>
                    <a:pt x="961292" y="726831"/>
                  </a:cubicBezTo>
                  <a:cubicBezTo>
                    <a:pt x="966502" y="711200"/>
                    <a:pt x="975103" y="696314"/>
                    <a:pt x="976923" y="679939"/>
                  </a:cubicBezTo>
                  <a:cubicBezTo>
                    <a:pt x="977531" y="674465"/>
                    <a:pt x="988620" y="568008"/>
                    <a:pt x="992554" y="554893"/>
                  </a:cubicBezTo>
                  <a:cubicBezTo>
                    <a:pt x="995253" y="545896"/>
                    <a:pt x="1002975" y="539262"/>
                    <a:pt x="1008185" y="531446"/>
                  </a:cubicBezTo>
                  <a:cubicBezTo>
                    <a:pt x="1013872" y="508697"/>
                    <a:pt x="1020509" y="484252"/>
                    <a:pt x="1023816" y="461108"/>
                  </a:cubicBezTo>
                  <a:cubicBezTo>
                    <a:pt x="1024553" y="455950"/>
                    <a:pt x="1023816" y="450687"/>
                    <a:pt x="1023816" y="44547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095024" y="2758119"/>
                <a:ext cx="3295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en-US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024" y="2758119"/>
                <a:ext cx="329529" cy="400110"/>
              </a:xfrm>
              <a:prstGeom prst="rect">
                <a:avLst/>
              </a:prstGeom>
              <a:blipFill>
                <a:blip r:embed="rId3"/>
                <a:stretch>
                  <a:fillRect l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0077" y="3340854"/>
                <a:ext cx="91440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>
                        <a:lumMod val="65000"/>
                      </a:schemeClr>
                    </a:solidFill>
                    <a:cs typeface="Times New Roman" panose="02020603050405020304" pitchFamily="18" charset="0"/>
                  </a:rPr>
                  <a:t>  Proof: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  <m:r>
                              <a:rPr lang="en-US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  <m:r>
                              <a:rPr lang="en-US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∪{</m:t>
                            </m:r>
                            <m:r>
                              <a:rPr lang="en-US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}</m:t>
                            </m:r>
                          </m:e>
                        </m:d>
                        <m: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∣</m:t>
                        </m:r>
                        <m: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7" y="3340854"/>
                <a:ext cx="9144001" cy="523220"/>
              </a:xfrm>
              <a:prstGeom prst="rect">
                <a:avLst/>
              </a:prstGeom>
              <a:blipFill>
                <a:blip r:embed="rId4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-46893" y="3983554"/>
                <a:ext cx="9144001" cy="1278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i="1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𝐶</m:t>
                                      </m:r>
                                    </m:e>
                                  </m:d>
                                </m:den>
                              </m:f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c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C</m:t>
                                      </m:r>
                                      <m:r>
                                        <a:rPr lang="en-US" sz="2400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z</m:t>
                                      </m:r>
                                    </m:e>
                                  </m:d>
                                  <m:r>
                                    <m:rPr>
                                      <m:nor/>
                                    </m:rPr>
                                    <a:rPr lang="en-US" sz="2400" dirty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en-US" sz="24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sz="2400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</m:fName>
                            <m:e>
                              <m:r>
                                <a:rPr lang="en-US" sz="2400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e>
                              </m:d>
                              <m:r>
                                <a:rPr lang="en-US" sz="2400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65000"/>
                    </a:schemeClr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893" y="3983554"/>
                <a:ext cx="9144001" cy="12786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-128957" y="5323895"/>
                <a:ext cx="9144001" cy="1278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𝐶</m:t>
                                      </m:r>
                                    </m:e>
                                  </m:d>
                                </m:den>
                              </m:f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c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C</m:t>
                                      </m:r>
                                      <m:r>
                                        <a:rPr lang="en-US" sz="24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z</m:t>
                                      </m:r>
                                    </m:e>
                                  </m:d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∈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C</m:t>
                                      </m:r>
                                    </m:sub>
                                    <m:sup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𝑐</m:t>
                                      </m:r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</m:d>
                                    </m:e>
                                  </m:nary>
                                  <m:r>
                                    <m:rPr>
                                      <m:nor/>
                                    </m:rPr>
                                    <a:rPr lang="en-US" sz="2400" dirty="0"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∈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C</m:t>
                                      </m:r>
                                    </m:sub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d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8957" y="5323895"/>
                <a:ext cx="9144001" cy="12786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4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following centers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0077" y="1566762"/>
                <a:ext cx="91440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>
                        <a:lumMod val="65000"/>
                      </a:schemeClr>
                    </a:solidFill>
                    <a:cs typeface="Times New Roman" panose="02020603050405020304" pitchFamily="18" charset="0"/>
                  </a:rPr>
                  <a:t>  Proof: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  <m:r>
                              <a:rPr lang="en-US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  <m:r>
                              <a:rPr lang="en-US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∪{</m:t>
                            </m:r>
                            <m:r>
                              <a:rPr lang="en-US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}</m:t>
                            </m:r>
                          </m:e>
                        </m:d>
                        <m: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∣</m:t>
                        </m:r>
                        <m: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7" y="1566762"/>
                <a:ext cx="9144001" cy="523220"/>
              </a:xfrm>
              <a:prstGeom prst="rect">
                <a:avLst/>
              </a:prstGeom>
              <a:blipFill>
                <a:blip r:embed="rId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-46893" y="2209462"/>
                <a:ext cx="9144001" cy="1278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i="1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𝐶</m:t>
                                      </m:r>
                                    </m:e>
                                  </m:d>
                                </m:den>
                              </m:f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c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C</m:t>
                                      </m:r>
                                      <m:r>
                                        <a:rPr lang="en-US" sz="2400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z</m:t>
                                      </m:r>
                                    </m:e>
                                  </m:d>
                                  <m:r>
                                    <m:rPr>
                                      <m:nor/>
                                    </m:rPr>
                                    <a:rPr lang="en-US" sz="2400" dirty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en-US" sz="24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sz="2400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</m:fName>
                            <m:e>
                              <m:r>
                                <a:rPr lang="en-US" sz="2400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e>
                              </m:d>
                              <m:r>
                                <a:rPr lang="en-US" sz="2400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65000"/>
                    </a:schemeClr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893" y="2209462"/>
                <a:ext cx="9144001" cy="1278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-128957" y="3549803"/>
                <a:ext cx="9144001" cy="1278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i="1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𝐶</m:t>
                                      </m:r>
                                    </m:e>
                                  </m:d>
                                </m:den>
                              </m:f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c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C</m:t>
                                      </m:r>
                                      <m:r>
                                        <a:rPr lang="en-US" sz="2400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z</m:t>
                                      </m:r>
                                    </m:e>
                                  </m:d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400" b="0" i="1" smtClean="0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∈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1" smtClean="0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C</m:t>
                                      </m:r>
                                    </m:sub>
                                    <m:sup/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𝑐</m:t>
                                      </m:r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chemeClr val="bg1">
                                                  <a:lumMod val="6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bg1">
                                                  <a:lumMod val="6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chemeClr val="bg1">
                                                  <a:lumMod val="6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chemeClr val="bg1">
                                                  <a:lumMod val="6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</m:d>
                                    </m:e>
                                  </m:nary>
                                  <m:r>
                                    <m:rPr>
                                      <m:nor/>
                                    </m:rPr>
                                    <a:rPr lang="en-US" sz="2400" dirty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400" i="1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∈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400" i="1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C</m:t>
                                      </m:r>
                                    </m:sub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solidFill>
                                                <a:schemeClr val="bg1">
                                                  <a:lumMod val="6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bg1">
                                                  <a:lumMod val="6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400" b="0" i="1" smtClean="0">
                                              <a:solidFill>
                                                <a:schemeClr val="bg1">
                                                  <a:lumMod val="6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400" b="0" i="1" smtClean="0">
                                              <a:solidFill>
                                                <a:schemeClr val="bg1">
                                                  <a:lumMod val="6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solidFill>
                                                <a:schemeClr val="bg1">
                                                  <a:lumMod val="6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𝑧</m:t>
                                          </m:r>
                                          <m:r>
                                            <a:rPr lang="en-US" sz="2400" b="0" i="1" smtClean="0">
                                              <a:solidFill>
                                                <a:schemeClr val="bg1">
                                                  <a:lumMod val="6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solidFill>
                                                <a:schemeClr val="bg1">
                                                  <a:lumMod val="6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d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65000"/>
                    </a:schemeClr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8957" y="3549803"/>
                <a:ext cx="9144001" cy="1278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3441" y="4866693"/>
                <a:ext cx="9144001" cy="989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</m:sub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8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8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𝑂𝑃𝑇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1" y="4866693"/>
                <a:ext cx="9144001" cy="9890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 bwMode="auto">
          <a:xfrm>
            <a:off x="7987323" y="5963138"/>
            <a:ext cx="132862" cy="132862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2020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following centers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814683" y="1505700"/>
            <a:ext cx="3601745" cy="1612639"/>
            <a:chOff x="2814683" y="3357946"/>
            <a:chExt cx="3601745" cy="1612639"/>
          </a:xfrm>
        </p:grpSpPr>
        <p:grpSp>
          <p:nvGrpSpPr>
            <p:cNvPr id="7" name="Group 6"/>
            <p:cNvGrpSpPr>
              <a:grpSpLocks noChangeAspect="1"/>
            </p:cNvGrpSpPr>
            <p:nvPr/>
          </p:nvGrpSpPr>
          <p:grpSpPr>
            <a:xfrm>
              <a:off x="2814683" y="3357946"/>
              <a:ext cx="3601745" cy="1323643"/>
              <a:chOff x="810845" y="3503881"/>
              <a:chExt cx="7815379" cy="2872154"/>
            </a:xfrm>
          </p:grpSpPr>
          <p:sp>
            <p:nvSpPr>
              <p:cNvPr id="8" name="Oval 10"/>
              <p:cNvSpPr>
                <a:spLocks noChangeArrowheads="1"/>
              </p:cNvSpPr>
              <p:nvPr/>
            </p:nvSpPr>
            <p:spPr bwMode="auto">
              <a:xfrm>
                <a:off x="3471984" y="4169509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944815" y="362502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4935415" y="370122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Oval 10"/>
              <p:cNvSpPr>
                <a:spLocks noChangeArrowheads="1"/>
              </p:cNvSpPr>
              <p:nvPr/>
            </p:nvSpPr>
            <p:spPr bwMode="auto">
              <a:xfrm>
                <a:off x="4021015" y="4387020"/>
                <a:ext cx="304800" cy="304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Oval 11"/>
              <p:cNvSpPr>
                <a:spLocks noChangeArrowheads="1"/>
              </p:cNvSpPr>
              <p:nvPr/>
            </p:nvSpPr>
            <p:spPr bwMode="auto">
              <a:xfrm>
                <a:off x="810845" y="4251568"/>
                <a:ext cx="304800" cy="30480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Oval 7"/>
              <p:cNvSpPr>
                <a:spLocks noChangeArrowheads="1"/>
              </p:cNvSpPr>
              <p:nvPr/>
            </p:nvSpPr>
            <p:spPr bwMode="auto">
              <a:xfrm>
                <a:off x="1119552" y="3503881"/>
                <a:ext cx="304800" cy="30480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1781907" y="3572266"/>
                <a:ext cx="304800" cy="30480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Oval 9"/>
              <p:cNvSpPr>
                <a:spLocks noChangeArrowheads="1"/>
              </p:cNvSpPr>
              <p:nvPr/>
            </p:nvSpPr>
            <p:spPr bwMode="auto">
              <a:xfrm>
                <a:off x="1539629" y="4258066"/>
                <a:ext cx="304800" cy="30480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Oval 10"/>
              <p:cNvSpPr>
                <a:spLocks noChangeArrowheads="1"/>
              </p:cNvSpPr>
              <p:nvPr/>
            </p:nvSpPr>
            <p:spPr bwMode="auto">
              <a:xfrm>
                <a:off x="1781907" y="5935783"/>
                <a:ext cx="304800" cy="304800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Oval 7"/>
              <p:cNvSpPr>
                <a:spLocks noChangeArrowheads="1"/>
              </p:cNvSpPr>
              <p:nvPr/>
            </p:nvSpPr>
            <p:spPr bwMode="auto">
              <a:xfrm>
                <a:off x="2303583" y="5360034"/>
                <a:ext cx="304800" cy="304800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Oval 8"/>
              <p:cNvSpPr>
                <a:spLocks noChangeArrowheads="1"/>
              </p:cNvSpPr>
              <p:nvPr/>
            </p:nvSpPr>
            <p:spPr bwMode="auto">
              <a:xfrm>
                <a:off x="2715845" y="5608172"/>
                <a:ext cx="304800" cy="304800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9"/>
              <p:cNvSpPr>
                <a:spLocks noChangeArrowheads="1"/>
              </p:cNvSpPr>
              <p:nvPr/>
            </p:nvSpPr>
            <p:spPr bwMode="auto">
              <a:xfrm>
                <a:off x="2424722" y="5942281"/>
                <a:ext cx="304800" cy="304800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Oval 8"/>
              <p:cNvSpPr>
                <a:spLocks noChangeArrowheads="1"/>
              </p:cNvSpPr>
              <p:nvPr/>
            </p:nvSpPr>
            <p:spPr bwMode="auto">
              <a:xfrm>
                <a:off x="1934307" y="4131066"/>
                <a:ext cx="304800" cy="30480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Oval 8"/>
              <p:cNvSpPr>
                <a:spLocks noChangeArrowheads="1"/>
              </p:cNvSpPr>
              <p:nvPr/>
            </p:nvSpPr>
            <p:spPr bwMode="auto">
              <a:xfrm>
                <a:off x="1164492" y="3931780"/>
                <a:ext cx="304800" cy="30480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Oval 10"/>
              <p:cNvSpPr>
                <a:spLocks noChangeArrowheads="1"/>
              </p:cNvSpPr>
              <p:nvPr/>
            </p:nvSpPr>
            <p:spPr bwMode="auto">
              <a:xfrm>
                <a:off x="4616937" y="4134341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Oval 10"/>
              <p:cNvSpPr>
                <a:spLocks noChangeArrowheads="1"/>
              </p:cNvSpPr>
              <p:nvPr/>
            </p:nvSpPr>
            <p:spPr bwMode="auto">
              <a:xfrm>
                <a:off x="3835399" y="5853724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Oval 7"/>
              <p:cNvSpPr>
                <a:spLocks noChangeArrowheads="1"/>
              </p:cNvSpPr>
              <p:nvPr/>
            </p:nvSpPr>
            <p:spPr bwMode="auto">
              <a:xfrm>
                <a:off x="4308230" y="5309235"/>
                <a:ext cx="304800" cy="304800"/>
              </a:xfrm>
              <a:prstGeom prst="ellipse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25" name="Oval 8"/>
              <p:cNvSpPr>
                <a:spLocks noChangeArrowheads="1"/>
              </p:cNvSpPr>
              <p:nvPr/>
            </p:nvSpPr>
            <p:spPr bwMode="auto">
              <a:xfrm>
                <a:off x="4376611" y="5666786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Oval 9"/>
              <p:cNvSpPr>
                <a:spLocks noChangeArrowheads="1"/>
              </p:cNvSpPr>
              <p:nvPr/>
            </p:nvSpPr>
            <p:spPr bwMode="auto">
              <a:xfrm>
                <a:off x="4384430" y="6071235"/>
                <a:ext cx="304800" cy="304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Oval 10"/>
              <p:cNvSpPr>
                <a:spLocks noChangeArrowheads="1"/>
              </p:cNvSpPr>
              <p:nvPr/>
            </p:nvSpPr>
            <p:spPr bwMode="auto">
              <a:xfrm>
                <a:off x="4980352" y="5818556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Oval 10"/>
              <p:cNvSpPr>
                <a:spLocks noChangeArrowheads="1"/>
              </p:cNvSpPr>
              <p:nvPr/>
            </p:nvSpPr>
            <p:spPr bwMode="auto">
              <a:xfrm>
                <a:off x="6727089" y="5106036"/>
                <a:ext cx="304800" cy="304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Oval 7"/>
              <p:cNvSpPr>
                <a:spLocks noChangeArrowheads="1"/>
              </p:cNvSpPr>
              <p:nvPr/>
            </p:nvSpPr>
            <p:spPr bwMode="auto">
              <a:xfrm>
                <a:off x="6008077" y="5156835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Oval 8"/>
              <p:cNvSpPr>
                <a:spLocks noChangeArrowheads="1"/>
              </p:cNvSpPr>
              <p:nvPr/>
            </p:nvSpPr>
            <p:spPr bwMode="auto">
              <a:xfrm>
                <a:off x="6400800" y="4977081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Oval 9"/>
              <p:cNvSpPr>
                <a:spLocks noChangeArrowheads="1"/>
              </p:cNvSpPr>
              <p:nvPr/>
            </p:nvSpPr>
            <p:spPr bwMode="auto">
              <a:xfrm>
                <a:off x="6400800" y="5296218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Oval 10"/>
              <p:cNvSpPr>
                <a:spLocks noChangeArrowheads="1"/>
              </p:cNvSpPr>
              <p:nvPr/>
            </p:nvSpPr>
            <p:spPr bwMode="auto">
              <a:xfrm>
                <a:off x="8321424" y="4540742"/>
                <a:ext cx="304800" cy="304800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9"/>
              <p:cNvSpPr>
                <a:spLocks noChangeArrowheads="1"/>
              </p:cNvSpPr>
              <p:nvPr/>
            </p:nvSpPr>
            <p:spPr bwMode="auto">
              <a:xfrm>
                <a:off x="8245229" y="4953636"/>
                <a:ext cx="304800" cy="304800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Oval 10"/>
              <p:cNvSpPr>
                <a:spLocks noChangeArrowheads="1"/>
              </p:cNvSpPr>
              <p:nvPr/>
            </p:nvSpPr>
            <p:spPr bwMode="auto">
              <a:xfrm>
                <a:off x="6375399" y="4667727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Oval 7"/>
              <p:cNvSpPr>
                <a:spLocks noChangeArrowheads="1"/>
              </p:cNvSpPr>
              <p:nvPr/>
            </p:nvSpPr>
            <p:spPr bwMode="auto">
              <a:xfrm>
                <a:off x="6023709" y="4562866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Oval 8"/>
              <p:cNvSpPr>
                <a:spLocks noChangeArrowheads="1"/>
              </p:cNvSpPr>
              <p:nvPr/>
            </p:nvSpPr>
            <p:spPr bwMode="auto">
              <a:xfrm>
                <a:off x="6350001" y="4344036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Oval 9"/>
              <p:cNvSpPr>
                <a:spLocks noChangeArrowheads="1"/>
              </p:cNvSpPr>
              <p:nvPr/>
            </p:nvSpPr>
            <p:spPr bwMode="auto">
              <a:xfrm>
                <a:off x="6727089" y="4690501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4559671" y="4512670"/>
                  <a:ext cx="32952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sz="20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9671" y="4512670"/>
                  <a:ext cx="329529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Freeform 2"/>
            <p:cNvSpPr/>
            <p:nvPr/>
          </p:nvSpPr>
          <p:spPr bwMode="auto">
            <a:xfrm>
              <a:off x="4087446" y="4048369"/>
              <a:ext cx="1024143" cy="922216"/>
            </a:xfrm>
            <a:custGeom>
              <a:avLst/>
              <a:gdLst>
                <a:gd name="connsiteX0" fmla="*/ 1023816 w 1024143"/>
                <a:gd name="connsiteY0" fmla="*/ 500185 h 922216"/>
                <a:gd name="connsiteX1" fmla="*/ 1008185 w 1024143"/>
                <a:gd name="connsiteY1" fmla="*/ 429846 h 922216"/>
                <a:gd name="connsiteX2" fmla="*/ 992554 w 1024143"/>
                <a:gd name="connsiteY2" fmla="*/ 406400 h 922216"/>
                <a:gd name="connsiteX3" fmla="*/ 969108 w 1024143"/>
                <a:gd name="connsiteY3" fmla="*/ 351693 h 922216"/>
                <a:gd name="connsiteX4" fmla="*/ 961292 w 1024143"/>
                <a:gd name="connsiteY4" fmla="*/ 328246 h 922216"/>
                <a:gd name="connsiteX5" fmla="*/ 937846 w 1024143"/>
                <a:gd name="connsiteY5" fmla="*/ 304800 h 922216"/>
                <a:gd name="connsiteX6" fmla="*/ 922216 w 1024143"/>
                <a:gd name="connsiteY6" fmla="*/ 281354 h 922216"/>
                <a:gd name="connsiteX7" fmla="*/ 914400 w 1024143"/>
                <a:gd name="connsiteY7" fmla="*/ 250093 h 922216"/>
                <a:gd name="connsiteX8" fmla="*/ 875323 w 1024143"/>
                <a:gd name="connsiteY8" fmla="*/ 226646 h 922216"/>
                <a:gd name="connsiteX9" fmla="*/ 851877 w 1024143"/>
                <a:gd name="connsiteY9" fmla="*/ 211016 h 922216"/>
                <a:gd name="connsiteX10" fmla="*/ 820616 w 1024143"/>
                <a:gd name="connsiteY10" fmla="*/ 179754 h 922216"/>
                <a:gd name="connsiteX11" fmla="*/ 750277 w 1024143"/>
                <a:gd name="connsiteY11" fmla="*/ 125046 h 922216"/>
                <a:gd name="connsiteX12" fmla="*/ 734646 w 1024143"/>
                <a:gd name="connsiteY12" fmla="*/ 101600 h 922216"/>
                <a:gd name="connsiteX13" fmla="*/ 679939 w 1024143"/>
                <a:gd name="connsiteY13" fmla="*/ 85969 h 922216"/>
                <a:gd name="connsiteX14" fmla="*/ 664308 w 1024143"/>
                <a:gd name="connsiteY14" fmla="*/ 62523 h 922216"/>
                <a:gd name="connsiteX15" fmla="*/ 617416 w 1024143"/>
                <a:gd name="connsiteY15" fmla="*/ 46893 h 922216"/>
                <a:gd name="connsiteX16" fmla="*/ 570523 w 1024143"/>
                <a:gd name="connsiteY16" fmla="*/ 31262 h 922216"/>
                <a:gd name="connsiteX17" fmla="*/ 547077 w 1024143"/>
                <a:gd name="connsiteY17" fmla="*/ 23446 h 922216"/>
                <a:gd name="connsiteX18" fmla="*/ 523631 w 1024143"/>
                <a:gd name="connsiteY18" fmla="*/ 7816 h 922216"/>
                <a:gd name="connsiteX19" fmla="*/ 453292 w 1024143"/>
                <a:gd name="connsiteY19" fmla="*/ 0 h 922216"/>
                <a:gd name="connsiteX20" fmla="*/ 304800 w 1024143"/>
                <a:gd name="connsiteY20" fmla="*/ 7816 h 922216"/>
                <a:gd name="connsiteX21" fmla="*/ 281354 w 1024143"/>
                <a:gd name="connsiteY21" fmla="*/ 23446 h 922216"/>
                <a:gd name="connsiteX22" fmla="*/ 257908 w 1024143"/>
                <a:gd name="connsiteY22" fmla="*/ 31262 h 922216"/>
                <a:gd name="connsiteX23" fmla="*/ 195385 w 1024143"/>
                <a:gd name="connsiteY23" fmla="*/ 62523 h 922216"/>
                <a:gd name="connsiteX24" fmla="*/ 187569 w 1024143"/>
                <a:gd name="connsiteY24" fmla="*/ 85969 h 922216"/>
                <a:gd name="connsiteX25" fmla="*/ 132862 w 1024143"/>
                <a:gd name="connsiteY25" fmla="*/ 117231 h 922216"/>
                <a:gd name="connsiteX26" fmla="*/ 85969 w 1024143"/>
                <a:gd name="connsiteY26" fmla="*/ 195385 h 922216"/>
                <a:gd name="connsiteX27" fmla="*/ 70339 w 1024143"/>
                <a:gd name="connsiteY27" fmla="*/ 218831 h 922216"/>
                <a:gd name="connsiteX28" fmla="*/ 54708 w 1024143"/>
                <a:gd name="connsiteY28" fmla="*/ 242277 h 922216"/>
                <a:gd name="connsiteX29" fmla="*/ 31262 w 1024143"/>
                <a:gd name="connsiteY29" fmla="*/ 312616 h 922216"/>
                <a:gd name="connsiteX30" fmla="*/ 15631 w 1024143"/>
                <a:gd name="connsiteY30" fmla="*/ 343877 h 922216"/>
                <a:gd name="connsiteX31" fmla="*/ 0 w 1024143"/>
                <a:gd name="connsiteY31" fmla="*/ 390769 h 922216"/>
                <a:gd name="connsiteX32" fmla="*/ 7816 w 1024143"/>
                <a:gd name="connsiteY32" fmla="*/ 476739 h 922216"/>
                <a:gd name="connsiteX33" fmla="*/ 23446 w 1024143"/>
                <a:gd name="connsiteY33" fmla="*/ 508000 h 922216"/>
                <a:gd name="connsiteX34" fmla="*/ 31262 w 1024143"/>
                <a:gd name="connsiteY34" fmla="*/ 531446 h 922216"/>
                <a:gd name="connsiteX35" fmla="*/ 46892 w 1024143"/>
                <a:gd name="connsiteY35" fmla="*/ 562708 h 922216"/>
                <a:gd name="connsiteX36" fmla="*/ 62523 w 1024143"/>
                <a:gd name="connsiteY36" fmla="*/ 609600 h 922216"/>
                <a:gd name="connsiteX37" fmla="*/ 70339 w 1024143"/>
                <a:gd name="connsiteY37" fmla="*/ 633046 h 922216"/>
                <a:gd name="connsiteX38" fmla="*/ 93785 w 1024143"/>
                <a:gd name="connsiteY38" fmla="*/ 656493 h 922216"/>
                <a:gd name="connsiteX39" fmla="*/ 117231 w 1024143"/>
                <a:gd name="connsiteY39" fmla="*/ 703385 h 922216"/>
                <a:gd name="connsiteX40" fmla="*/ 148492 w 1024143"/>
                <a:gd name="connsiteY40" fmla="*/ 726831 h 922216"/>
                <a:gd name="connsiteX41" fmla="*/ 195385 w 1024143"/>
                <a:gd name="connsiteY41" fmla="*/ 765908 h 922216"/>
                <a:gd name="connsiteX42" fmla="*/ 242277 w 1024143"/>
                <a:gd name="connsiteY42" fmla="*/ 797169 h 922216"/>
                <a:gd name="connsiteX43" fmla="*/ 289169 w 1024143"/>
                <a:gd name="connsiteY43" fmla="*/ 812800 h 922216"/>
                <a:gd name="connsiteX44" fmla="*/ 312616 w 1024143"/>
                <a:gd name="connsiteY44" fmla="*/ 828431 h 922216"/>
                <a:gd name="connsiteX45" fmla="*/ 375139 w 1024143"/>
                <a:gd name="connsiteY45" fmla="*/ 844062 h 922216"/>
                <a:gd name="connsiteX46" fmla="*/ 437662 w 1024143"/>
                <a:gd name="connsiteY46" fmla="*/ 875323 h 922216"/>
                <a:gd name="connsiteX47" fmla="*/ 476739 w 1024143"/>
                <a:gd name="connsiteY47" fmla="*/ 883139 h 922216"/>
                <a:gd name="connsiteX48" fmla="*/ 500185 w 1024143"/>
                <a:gd name="connsiteY48" fmla="*/ 890954 h 922216"/>
                <a:gd name="connsiteX49" fmla="*/ 554892 w 1024143"/>
                <a:gd name="connsiteY49" fmla="*/ 906585 h 922216"/>
                <a:gd name="connsiteX50" fmla="*/ 578339 w 1024143"/>
                <a:gd name="connsiteY50" fmla="*/ 914400 h 922216"/>
                <a:gd name="connsiteX51" fmla="*/ 617416 w 1024143"/>
                <a:gd name="connsiteY51" fmla="*/ 922216 h 922216"/>
                <a:gd name="connsiteX52" fmla="*/ 726831 w 1024143"/>
                <a:gd name="connsiteY52" fmla="*/ 914400 h 922216"/>
                <a:gd name="connsiteX53" fmla="*/ 750277 w 1024143"/>
                <a:gd name="connsiteY53" fmla="*/ 906585 h 922216"/>
                <a:gd name="connsiteX54" fmla="*/ 804985 w 1024143"/>
                <a:gd name="connsiteY54" fmla="*/ 890954 h 922216"/>
                <a:gd name="connsiteX55" fmla="*/ 820616 w 1024143"/>
                <a:gd name="connsiteY55" fmla="*/ 867508 h 922216"/>
                <a:gd name="connsiteX56" fmla="*/ 844062 w 1024143"/>
                <a:gd name="connsiteY56" fmla="*/ 859693 h 922216"/>
                <a:gd name="connsiteX57" fmla="*/ 898769 w 1024143"/>
                <a:gd name="connsiteY57" fmla="*/ 804985 h 922216"/>
                <a:gd name="connsiteX58" fmla="*/ 961292 w 1024143"/>
                <a:gd name="connsiteY58" fmla="*/ 726831 h 922216"/>
                <a:gd name="connsiteX59" fmla="*/ 976923 w 1024143"/>
                <a:gd name="connsiteY59" fmla="*/ 679939 h 922216"/>
                <a:gd name="connsiteX60" fmla="*/ 992554 w 1024143"/>
                <a:gd name="connsiteY60" fmla="*/ 554893 h 922216"/>
                <a:gd name="connsiteX61" fmla="*/ 1008185 w 1024143"/>
                <a:gd name="connsiteY61" fmla="*/ 531446 h 922216"/>
                <a:gd name="connsiteX62" fmla="*/ 1023816 w 1024143"/>
                <a:gd name="connsiteY62" fmla="*/ 461108 h 922216"/>
                <a:gd name="connsiteX63" fmla="*/ 1023816 w 1024143"/>
                <a:gd name="connsiteY63" fmla="*/ 445477 h 92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024143" h="922216">
                  <a:moveTo>
                    <a:pt x="1023816" y="500185"/>
                  </a:moveTo>
                  <a:cubicBezTo>
                    <a:pt x="1020815" y="482181"/>
                    <a:pt x="1017803" y="449083"/>
                    <a:pt x="1008185" y="429846"/>
                  </a:cubicBezTo>
                  <a:cubicBezTo>
                    <a:pt x="1003984" y="421445"/>
                    <a:pt x="997764" y="414215"/>
                    <a:pt x="992554" y="406400"/>
                  </a:cubicBezTo>
                  <a:cubicBezTo>
                    <a:pt x="976290" y="341341"/>
                    <a:pt x="996094" y="405664"/>
                    <a:pt x="969108" y="351693"/>
                  </a:cubicBezTo>
                  <a:cubicBezTo>
                    <a:pt x="965424" y="344324"/>
                    <a:pt x="965862" y="335101"/>
                    <a:pt x="961292" y="328246"/>
                  </a:cubicBezTo>
                  <a:cubicBezTo>
                    <a:pt x="955161" y="319050"/>
                    <a:pt x="944922" y="313291"/>
                    <a:pt x="937846" y="304800"/>
                  </a:cubicBezTo>
                  <a:cubicBezTo>
                    <a:pt x="931833" y="297584"/>
                    <a:pt x="927426" y="289169"/>
                    <a:pt x="922216" y="281354"/>
                  </a:cubicBezTo>
                  <a:cubicBezTo>
                    <a:pt x="919611" y="270934"/>
                    <a:pt x="921390" y="258248"/>
                    <a:pt x="914400" y="250093"/>
                  </a:cubicBezTo>
                  <a:cubicBezTo>
                    <a:pt x="904514" y="238560"/>
                    <a:pt x="888205" y="234697"/>
                    <a:pt x="875323" y="226646"/>
                  </a:cubicBezTo>
                  <a:cubicBezTo>
                    <a:pt x="867358" y="221668"/>
                    <a:pt x="859692" y="216226"/>
                    <a:pt x="851877" y="211016"/>
                  </a:cubicBezTo>
                  <a:cubicBezTo>
                    <a:pt x="835205" y="160997"/>
                    <a:pt x="858129" y="208930"/>
                    <a:pt x="820616" y="179754"/>
                  </a:cubicBezTo>
                  <a:cubicBezTo>
                    <a:pt x="741537" y="118249"/>
                    <a:pt x="804518" y="143128"/>
                    <a:pt x="750277" y="125046"/>
                  </a:cubicBezTo>
                  <a:cubicBezTo>
                    <a:pt x="745067" y="117231"/>
                    <a:pt x="741981" y="107468"/>
                    <a:pt x="734646" y="101600"/>
                  </a:cubicBezTo>
                  <a:cubicBezTo>
                    <a:pt x="729552" y="97525"/>
                    <a:pt x="681978" y="86479"/>
                    <a:pt x="679939" y="85969"/>
                  </a:cubicBezTo>
                  <a:cubicBezTo>
                    <a:pt x="674729" y="78154"/>
                    <a:pt x="672273" y="67501"/>
                    <a:pt x="664308" y="62523"/>
                  </a:cubicBezTo>
                  <a:cubicBezTo>
                    <a:pt x="650336" y="53791"/>
                    <a:pt x="633047" y="52103"/>
                    <a:pt x="617416" y="46893"/>
                  </a:cubicBezTo>
                  <a:lnTo>
                    <a:pt x="570523" y="31262"/>
                  </a:lnTo>
                  <a:cubicBezTo>
                    <a:pt x="562708" y="28657"/>
                    <a:pt x="553932" y="28016"/>
                    <a:pt x="547077" y="23446"/>
                  </a:cubicBezTo>
                  <a:cubicBezTo>
                    <a:pt x="539262" y="18236"/>
                    <a:pt x="532743" y="10094"/>
                    <a:pt x="523631" y="7816"/>
                  </a:cubicBezTo>
                  <a:cubicBezTo>
                    <a:pt x="500745" y="2094"/>
                    <a:pt x="476738" y="2605"/>
                    <a:pt x="453292" y="0"/>
                  </a:cubicBezTo>
                  <a:cubicBezTo>
                    <a:pt x="403795" y="2605"/>
                    <a:pt x="353911" y="1119"/>
                    <a:pt x="304800" y="7816"/>
                  </a:cubicBezTo>
                  <a:cubicBezTo>
                    <a:pt x="295493" y="9085"/>
                    <a:pt x="289755" y="19245"/>
                    <a:pt x="281354" y="23446"/>
                  </a:cubicBezTo>
                  <a:cubicBezTo>
                    <a:pt x="273986" y="27130"/>
                    <a:pt x="265276" y="27578"/>
                    <a:pt x="257908" y="31262"/>
                  </a:cubicBezTo>
                  <a:cubicBezTo>
                    <a:pt x="164285" y="78076"/>
                    <a:pt x="330563" y="8454"/>
                    <a:pt x="195385" y="62523"/>
                  </a:cubicBezTo>
                  <a:cubicBezTo>
                    <a:pt x="192780" y="70338"/>
                    <a:pt x="192715" y="79536"/>
                    <a:pt x="187569" y="85969"/>
                  </a:cubicBezTo>
                  <a:cubicBezTo>
                    <a:pt x="180204" y="95175"/>
                    <a:pt x="140555" y="113385"/>
                    <a:pt x="132862" y="117231"/>
                  </a:cubicBezTo>
                  <a:cubicBezTo>
                    <a:pt x="108828" y="165299"/>
                    <a:pt x="123696" y="138794"/>
                    <a:pt x="85969" y="195385"/>
                  </a:cubicBezTo>
                  <a:lnTo>
                    <a:pt x="70339" y="218831"/>
                  </a:lnTo>
                  <a:cubicBezTo>
                    <a:pt x="65129" y="226646"/>
                    <a:pt x="57678" y="233366"/>
                    <a:pt x="54708" y="242277"/>
                  </a:cubicBezTo>
                  <a:cubicBezTo>
                    <a:pt x="46893" y="265723"/>
                    <a:pt x="42315" y="290511"/>
                    <a:pt x="31262" y="312616"/>
                  </a:cubicBezTo>
                  <a:cubicBezTo>
                    <a:pt x="26052" y="323036"/>
                    <a:pt x="19958" y="333060"/>
                    <a:pt x="15631" y="343877"/>
                  </a:cubicBezTo>
                  <a:cubicBezTo>
                    <a:pt x="9512" y="359175"/>
                    <a:pt x="0" y="390769"/>
                    <a:pt x="0" y="390769"/>
                  </a:cubicBezTo>
                  <a:cubicBezTo>
                    <a:pt x="2605" y="419426"/>
                    <a:pt x="2173" y="448523"/>
                    <a:pt x="7816" y="476739"/>
                  </a:cubicBezTo>
                  <a:cubicBezTo>
                    <a:pt x="10101" y="488163"/>
                    <a:pt x="18857" y="497292"/>
                    <a:pt x="23446" y="508000"/>
                  </a:cubicBezTo>
                  <a:cubicBezTo>
                    <a:pt x="26691" y="515572"/>
                    <a:pt x="28017" y="523874"/>
                    <a:pt x="31262" y="531446"/>
                  </a:cubicBezTo>
                  <a:cubicBezTo>
                    <a:pt x="35851" y="542155"/>
                    <a:pt x="42565" y="551891"/>
                    <a:pt x="46892" y="562708"/>
                  </a:cubicBezTo>
                  <a:cubicBezTo>
                    <a:pt x="53011" y="578006"/>
                    <a:pt x="57313" y="593969"/>
                    <a:pt x="62523" y="609600"/>
                  </a:cubicBezTo>
                  <a:cubicBezTo>
                    <a:pt x="65128" y="617415"/>
                    <a:pt x="64514" y="627221"/>
                    <a:pt x="70339" y="633046"/>
                  </a:cubicBezTo>
                  <a:lnTo>
                    <a:pt x="93785" y="656493"/>
                  </a:lnTo>
                  <a:cubicBezTo>
                    <a:pt x="100142" y="675563"/>
                    <a:pt x="102080" y="688234"/>
                    <a:pt x="117231" y="703385"/>
                  </a:cubicBezTo>
                  <a:cubicBezTo>
                    <a:pt x="126441" y="712595"/>
                    <a:pt x="138072" y="719016"/>
                    <a:pt x="148492" y="726831"/>
                  </a:cubicBezTo>
                  <a:cubicBezTo>
                    <a:pt x="162371" y="768464"/>
                    <a:pt x="145890" y="738911"/>
                    <a:pt x="195385" y="765908"/>
                  </a:cubicBezTo>
                  <a:cubicBezTo>
                    <a:pt x="211877" y="774904"/>
                    <a:pt x="224455" y="791228"/>
                    <a:pt x="242277" y="797169"/>
                  </a:cubicBezTo>
                  <a:lnTo>
                    <a:pt x="289169" y="812800"/>
                  </a:lnTo>
                  <a:cubicBezTo>
                    <a:pt x="296985" y="818010"/>
                    <a:pt x="303788" y="825221"/>
                    <a:pt x="312616" y="828431"/>
                  </a:cubicBezTo>
                  <a:cubicBezTo>
                    <a:pt x="332805" y="835773"/>
                    <a:pt x="375139" y="844062"/>
                    <a:pt x="375139" y="844062"/>
                  </a:cubicBezTo>
                  <a:cubicBezTo>
                    <a:pt x="401532" y="861658"/>
                    <a:pt x="402897" y="864894"/>
                    <a:pt x="437662" y="875323"/>
                  </a:cubicBezTo>
                  <a:cubicBezTo>
                    <a:pt x="450385" y="879140"/>
                    <a:pt x="463852" y="879917"/>
                    <a:pt x="476739" y="883139"/>
                  </a:cubicBezTo>
                  <a:cubicBezTo>
                    <a:pt x="484731" y="885137"/>
                    <a:pt x="492294" y="888587"/>
                    <a:pt x="500185" y="890954"/>
                  </a:cubicBezTo>
                  <a:cubicBezTo>
                    <a:pt x="518351" y="896404"/>
                    <a:pt x="536726" y="901135"/>
                    <a:pt x="554892" y="906585"/>
                  </a:cubicBezTo>
                  <a:cubicBezTo>
                    <a:pt x="562783" y="908952"/>
                    <a:pt x="570347" y="912402"/>
                    <a:pt x="578339" y="914400"/>
                  </a:cubicBezTo>
                  <a:cubicBezTo>
                    <a:pt x="591226" y="917622"/>
                    <a:pt x="604390" y="919611"/>
                    <a:pt x="617416" y="922216"/>
                  </a:cubicBezTo>
                  <a:cubicBezTo>
                    <a:pt x="653888" y="919611"/>
                    <a:pt x="690517" y="918672"/>
                    <a:pt x="726831" y="914400"/>
                  </a:cubicBezTo>
                  <a:cubicBezTo>
                    <a:pt x="735013" y="913437"/>
                    <a:pt x="742356" y="908848"/>
                    <a:pt x="750277" y="906585"/>
                  </a:cubicBezTo>
                  <a:cubicBezTo>
                    <a:pt x="818971" y="886958"/>
                    <a:pt x="748770" y="909692"/>
                    <a:pt x="804985" y="890954"/>
                  </a:cubicBezTo>
                  <a:cubicBezTo>
                    <a:pt x="810195" y="883139"/>
                    <a:pt x="813281" y="873376"/>
                    <a:pt x="820616" y="867508"/>
                  </a:cubicBezTo>
                  <a:cubicBezTo>
                    <a:pt x="827049" y="862362"/>
                    <a:pt x="838237" y="865518"/>
                    <a:pt x="844062" y="859693"/>
                  </a:cubicBezTo>
                  <a:cubicBezTo>
                    <a:pt x="912757" y="790998"/>
                    <a:pt x="823814" y="842464"/>
                    <a:pt x="898769" y="804985"/>
                  </a:cubicBezTo>
                  <a:cubicBezTo>
                    <a:pt x="938206" y="745831"/>
                    <a:pt x="916748" y="771377"/>
                    <a:pt x="961292" y="726831"/>
                  </a:cubicBezTo>
                  <a:cubicBezTo>
                    <a:pt x="966502" y="711200"/>
                    <a:pt x="975103" y="696314"/>
                    <a:pt x="976923" y="679939"/>
                  </a:cubicBezTo>
                  <a:cubicBezTo>
                    <a:pt x="977531" y="674465"/>
                    <a:pt x="988620" y="568008"/>
                    <a:pt x="992554" y="554893"/>
                  </a:cubicBezTo>
                  <a:cubicBezTo>
                    <a:pt x="995253" y="545896"/>
                    <a:pt x="1002975" y="539262"/>
                    <a:pt x="1008185" y="531446"/>
                  </a:cubicBezTo>
                  <a:cubicBezTo>
                    <a:pt x="1013872" y="508697"/>
                    <a:pt x="1020509" y="484252"/>
                    <a:pt x="1023816" y="461108"/>
                  </a:cubicBezTo>
                  <a:cubicBezTo>
                    <a:pt x="1024553" y="455950"/>
                    <a:pt x="1023816" y="450687"/>
                    <a:pt x="1023816" y="44547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095024" y="2758119"/>
                <a:ext cx="3295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en-US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024" y="2758119"/>
                <a:ext cx="329529" cy="400110"/>
              </a:xfrm>
              <a:prstGeom prst="rect">
                <a:avLst/>
              </a:prstGeom>
              <a:blipFill>
                <a:blip r:embed="rId3"/>
                <a:stretch>
                  <a:fillRect l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0077" y="4317774"/>
                <a:ext cx="91440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66FF"/>
                    </a:solidFill>
                    <a:cs typeface="Times New Roman" panose="02020603050405020304" pitchFamily="18" charset="0"/>
                  </a:rPr>
                  <a:t>  Proof:     </a:t>
                </a:r>
                <a:r>
                  <a:rPr lang="en-US" dirty="0" smtClean="0"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its closest center  </a:t>
                </a:r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7" y="4317774"/>
                <a:ext cx="9144001" cy="523220"/>
              </a:xfrm>
              <a:prstGeom prst="rect">
                <a:avLst/>
              </a:prstGeom>
              <a:blipFill>
                <a:blip r:embed="rId4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-7272" y="3352574"/>
                <a:ext cx="9144001" cy="7460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66FF"/>
                    </a:solidFill>
                    <a:cs typeface="Times New Roman" panose="02020603050405020304" pitchFamily="18" charset="0"/>
                  </a:rPr>
                  <a:t>  Claim: 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</m:d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z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dirty="0"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272" y="3352574"/>
                <a:ext cx="9144001" cy="746038"/>
              </a:xfrm>
              <a:prstGeom prst="rect">
                <a:avLst/>
              </a:prstGeom>
              <a:blipFill>
                <a:blip r:embed="rId5"/>
                <a:stretch>
                  <a:fillRect b="-4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540131" y="2148516"/>
                <a:ext cx="3295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en-US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131" y="2148516"/>
                <a:ext cx="329529" cy="400110"/>
              </a:xfrm>
              <a:prstGeom prst="rect">
                <a:avLst/>
              </a:prstGeom>
              <a:blipFill>
                <a:blip r:embed="rId6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075115" y="1831992"/>
                <a:ext cx="3295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</m:oMath>
                  </m:oMathPara>
                </a14:m>
                <a:endParaRPr lang="en-US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115" y="1831992"/>
                <a:ext cx="329529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0049" y="4903926"/>
                <a:ext cx="91440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dirty="0"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9" y="4903926"/>
                <a:ext cx="914400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0509" y="5470541"/>
                <a:ext cx="91440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dirty="0"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dirty="0"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9" y="5470541"/>
                <a:ext cx="9144001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6171" y="6017619"/>
                <a:ext cx="91440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Now take the average of these inequalities over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1" y="6017619"/>
                <a:ext cx="9144001" cy="523220"/>
              </a:xfrm>
              <a:prstGeom prst="rect">
                <a:avLst/>
              </a:prstGeom>
              <a:blipFill>
                <a:blip r:embed="rId10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 bwMode="auto">
          <a:xfrm>
            <a:off x="8589108" y="6518029"/>
            <a:ext cx="132862" cy="132862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45041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Uncovered clusters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59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208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k-centers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6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" y="1615736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/>
                  <a:t>Given a set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points A </a:t>
                </a:r>
                <a:r>
                  <a:rPr lang="en-US" dirty="0"/>
                  <a:t>of some metric space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find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points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such </a:t>
                </a:r>
                <a:r>
                  <a:rPr lang="en-US" dirty="0" smtClean="0"/>
                  <a:t>that we minimize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</a:t>
                </a:r>
                <a:endParaRPr lang="he-IL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615736"/>
                <a:ext cx="9144000" cy="954107"/>
              </a:xfrm>
              <a:prstGeom prst="rect">
                <a:avLst/>
              </a:prstGeom>
              <a:blipFill rotWithShape="0">
                <a:blip r:embed="rId2"/>
                <a:stretch>
                  <a:fillRect l="-200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62116" y="3065208"/>
            <a:ext cx="7815640" cy="3042747"/>
            <a:chOff x="462116" y="3065208"/>
            <a:chExt cx="7815640" cy="3042747"/>
          </a:xfrm>
        </p:grpSpPr>
        <p:sp>
          <p:nvSpPr>
            <p:cNvPr id="6" name="Oval 5"/>
            <p:cNvSpPr>
              <a:spLocks noChangeAspect="1"/>
            </p:cNvSpPr>
            <p:nvPr/>
          </p:nvSpPr>
          <p:spPr bwMode="auto">
            <a:xfrm>
              <a:off x="6300874" y="3226502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 bwMode="auto">
            <a:xfrm>
              <a:off x="6315622" y="4322802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 bwMode="auto">
            <a:xfrm>
              <a:off x="3901795" y="3639458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 bwMode="auto">
            <a:xfrm>
              <a:off x="5283228" y="4489951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 bwMode="auto">
            <a:xfrm>
              <a:off x="3823138" y="5753398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 bwMode="auto">
            <a:xfrm>
              <a:off x="3420009" y="4514531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 bwMode="auto">
            <a:xfrm>
              <a:off x="2412201" y="5532172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 bwMode="auto">
            <a:xfrm>
              <a:off x="5740429" y="5487929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462116" y="3065208"/>
                  <a:ext cx="1573161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cs typeface="Times New Roman" panose="02020603050405020304" pitchFamily="18" charset="0"/>
                    </a:rPr>
                    <a:t>Suppose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a14:m>
                  <a:endParaRPr lang="en-US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116" y="3065208"/>
                  <a:ext cx="1573161" cy="95410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938" t="-7051" r="-77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Oval 17"/>
            <p:cNvSpPr>
              <a:spLocks noChangeAspect="1"/>
            </p:cNvSpPr>
            <p:nvPr/>
          </p:nvSpPr>
          <p:spPr bwMode="auto">
            <a:xfrm>
              <a:off x="2913652" y="3447730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 bwMode="auto">
            <a:xfrm>
              <a:off x="7923199" y="5301116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85403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539633"/>
                <a:ext cx="9144000" cy="1241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39633"/>
                <a:ext cx="9144000" cy="124110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0" y="2829173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#(wasted centers at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)  </a:t>
                </a:r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29173"/>
                <a:ext cx="9144000" cy="523220"/>
              </a:xfrm>
              <a:prstGeom prst="rect">
                <a:avLst/>
              </a:prstGeom>
              <a:blipFill>
                <a:blip r:embed="rId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907" y="3387972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uncovered clusters at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" y="3387972"/>
                <a:ext cx="9144000" cy="523220"/>
              </a:xfrm>
              <a:prstGeom prst="rect">
                <a:avLst/>
              </a:prstGeom>
              <a:blipFill>
                <a:blip r:embed="rId4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632" y="4970586"/>
                <a:ext cx="9144000" cy="955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Notation: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is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first centers of k-means++</a:t>
                </a:r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2" y="4970586"/>
                <a:ext cx="9144000" cy="955646"/>
              </a:xfrm>
              <a:prstGeom prst="rect">
                <a:avLst/>
              </a:prstGeom>
              <a:blipFill>
                <a:blip r:embed="rId5"/>
                <a:stretch>
                  <a:fillRect l="-933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11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61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758463"/>
                <a:ext cx="9144000" cy="1241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58463"/>
                <a:ext cx="9144000" cy="124110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3471984" y="4169509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3944815" y="362502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4935415" y="370122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4021015" y="438702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810845" y="4251568"/>
            <a:ext cx="304800" cy="3048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1119552" y="3503881"/>
            <a:ext cx="304800" cy="3048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1781907" y="3572266"/>
            <a:ext cx="304800" cy="3048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1539629" y="4258066"/>
            <a:ext cx="304800" cy="3048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1781907" y="5935783"/>
            <a:ext cx="304800" cy="3048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2303583" y="5360034"/>
            <a:ext cx="304800" cy="3048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2715845" y="5608172"/>
            <a:ext cx="304800" cy="3048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2424722" y="5942281"/>
            <a:ext cx="304800" cy="3048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1934307" y="4131066"/>
            <a:ext cx="304800" cy="3048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1164492" y="3931780"/>
            <a:ext cx="304800" cy="3048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4616937" y="4134341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3835399" y="5853724"/>
            <a:ext cx="304800" cy="3048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4308230" y="5309235"/>
            <a:ext cx="304800" cy="3048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8"/>
          <p:cNvSpPr>
            <a:spLocks noChangeArrowheads="1"/>
          </p:cNvSpPr>
          <p:nvPr/>
        </p:nvSpPr>
        <p:spPr bwMode="auto">
          <a:xfrm>
            <a:off x="4376611" y="5666786"/>
            <a:ext cx="304800" cy="3048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9"/>
          <p:cNvSpPr>
            <a:spLocks noChangeArrowheads="1"/>
          </p:cNvSpPr>
          <p:nvPr/>
        </p:nvSpPr>
        <p:spPr bwMode="auto">
          <a:xfrm>
            <a:off x="4384430" y="6071235"/>
            <a:ext cx="304800" cy="3048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10"/>
          <p:cNvSpPr>
            <a:spLocks noChangeArrowheads="1"/>
          </p:cNvSpPr>
          <p:nvPr/>
        </p:nvSpPr>
        <p:spPr bwMode="auto">
          <a:xfrm>
            <a:off x="4980352" y="5818556"/>
            <a:ext cx="304800" cy="3048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10"/>
          <p:cNvSpPr>
            <a:spLocks noChangeArrowheads="1"/>
          </p:cNvSpPr>
          <p:nvPr/>
        </p:nvSpPr>
        <p:spPr bwMode="auto">
          <a:xfrm>
            <a:off x="6727089" y="5106036"/>
            <a:ext cx="304800" cy="304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7"/>
          <p:cNvSpPr>
            <a:spLocks noChangeArrowheads="1"/>
          </p:cNvSpPr>
          <p:nvPr/>
        </p:nvSpPr>
        <p:spPr bwMode="auto">
          <a:xfrm>
            <a:off x="6008077" y="5156835"/>
            <a:ext cx="304800" cy="304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8"/>
          <p:cNvSpPr>
            <a:spLocks noChangeArrowheads="1"/>
          </p:cNvSpPr>
          <p:nvPr/>
        </p:nvSpPr>
        <p:spPr bwMode="auto">
          <a:xfrm>
            <a:off x="6400800" y="4977081"/>
            <a:ext cx="304800" cy="304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9"/>
          <p:cNvSpPr>
            <a:spLocks noChangeArrowheads="1"/>
          </p:cNvSpPr>
          <p:nvPr/>
        </p:nvSpPr>
        <p:spPr bwMode="auto">
          <a:xfrm>
            <a:off x="6400800" y="5296218"/>
            <a:ext cx="304800" cy="304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10"/>
          <p:cNvSpPr>
            <a:spLocks noChangeArrowheads="1"/>
          </p:cNvSpPr>
          <p:nvPr/>
        </p:nvSpPr>
        <p:spPr bwMode="auto">
          <a:xfrm>
            <a:off x="8321424" y="4540742"/>
            <a:ext cx="304800" cy="304800"/>
          </a:xfrm>
          <a:prstGeom prst="ellipse">
            <a:avLst/>
          </a:pr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9"/>
          <p:cNvSpPr>
            <a:spLocks noChangeArrowheads="1"/>
          </p:cNvSpPr>
          <p:nvPr/>
        </p:nvSpPr>
        <p:spPr bwMode="auto">
          <a:xfrm>
            <a:off x="8245229" y="4953636"/>
            <a:ext cx="304800" cy="304800"/>
          </a:xfrm>
          <a:prstGeom prst="ellipse">
            <a:avLst/>
          </a:pr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10"/>
          <p:cNvSpPr>
            <a:spLocks noChangeArrowheads="1"/>
          </p:cNvSpPr>
          <p:nvPr/>
        </p:nvSpPr>
        <p:spPr bwMode="auto">
          <a:xfrm>
            <a:off x="6375399" y="4667727"/>
            <a:ext cx="304800" cy="304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6023709" y="4562866"/>
            <a:ext cx="304800" cy="304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6350001" y="4344036"/>
            <a:ext cx="304800" cy="304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6727089" y="4690501"/>
            <a:ext cx="304800" cy="304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031889" y="2735383"/>
                <a:ext cx="21121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889" y="2735383"/>
                <a:ext cx="211211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067060" y="3216028"/>
                <a:ext cx="20769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6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060" y="3216028"/>
                <a:ext cx="207694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966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62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758463"/>
                <a:ext cx="9144000" cy="1241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58463"/>
                <a:ext cx="9144000" cy="124110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3471984" y="4169509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3944815" y="362502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4935415" y="370122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4021015" y="438702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810845" y="4251568"/>
            <a:ext cx="304800" cy="3048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1119552" y="3503881"/>
            <a:ext cx="304800" cy="3048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1781907" y="3572266"/>
            <a:ext cx="304800" cy="3048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1539629" y="4258066"/>
            <a:ext cx="304800" cy="3048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1781907" y="5935783"/>
            <a:ext cx="304800" cy="3048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2303583" y="5360034"/>
            <a:ext cx="304800" cy="3048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2715845" y="5608172"/>
            <a:ext cx="304800" cy="3048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2424722" y="5942281"/>
            <a:ext cx="304800" cy="3048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1934307" y="4131066"/>
            <a:ext cx="304800" cy="3048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1164492" y="3931780"/>
            <a:ext cx="304800" cy="3048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4616937" y="4134341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3835399" y="5853724"/>
            <a:ext cx="304800" cy="3048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4308230" y="5309235"/>
            <a:ext cx="304800" cy="3048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8"/>
          <p:cNvSpPr>
            <a:spLocks noChangeArrowheads="1"/>
          </p:cNvSpPr>
          <p:nvPr/>
        </p:nvSpPr>
        <p:spPr bwMode="auto">
          <a:xfrm>
            <a:off x="4376611" y="5666786"/>
            <a:ext cx="304800" cy="3048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9"/>
          <p:cNvSpPr>
            <a:spLocks noChangeArrowheads="1"/>
          </p:cNvSpPr>
          <p:nvPr/>
        </p:nvSpPr>
        <p:spPr bwMode="auto">
          <a:xfrm>
            <a:off x="4384430" y="6071235"/>
            <a:ext cx="304800" cy="3048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10"/>
          <p:cNvSpPr>
            <a:spLocks noChangeArrowheads="1"/>
          </p:cNvSpPr>
          <p:nvPr/>
        </p:nvSpPr>
        <p:spPr bwMode="auto">
          <a:xfrm>
            <a:off x="4980352" y="5818556"/>
            <a:ext cx="304800" cy="3048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10"/>
          <p:cNvSpPr>
            <a:spLocks noChangeArrowheads="1"/>
          </p:cNvSpPr>
          <p:nvPr/>
        </p:nvSpPr>
        <p:spPr bwMode="auto">
          <a:xfrm>
            <a:off x="6727089" y="5106036"/>
            <a:ext cx="304800" cy="304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7"/>
          <p:cNvSpPr>
            <a:spLocks noChangeArrowheads="1"/>
          </p:cNvSpPr>
          <p:nvPr/>
        </p:nvSpPr>
        <p:spPr bwMode="auto">
          <a:xfrm>
            <a:off x="6008077" y="5156835"/>
            <a:ext cx="304800" cy="304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8"/>
          <p:cNvSpPr>
            <a:spLocks noChangeArrowheads="1"/>
          </p:cNvSpPr>
          <p:nvPr/>
        </p:nvSpPr>
        <p:spPr bwMode="auto">
          <a:xfrm>
            <a:off x="6400800" y="4977081"/>
            <a:ext cx="304800" cy="304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9"/>
          <p:cNvSpPr>
            <a:spLocks noChangeArrowheads="1"/>
          </p:cNvSpPr>
          <p:nvPr/>
        </p:nvSpPr>
        <p:spPr bwMode="auto">
          <a:xfrm>
            <a:off x="6400800" y="5296218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10"/>
          <p:cNvSpPr>
            <a:spLocks noChangeArrowheads="1"/>
          </p:cNvSpPr>
          <p:nvPr/>
        </p:nvSpPr>
        <p:spPr bwMode="auto">
          <a:xfrm>
            <a:off x="8321424" y="4540742"/>
            <a:ext cx="304800" cy="304800"/>
          </a:xfrm>
          <a:prstGeom prst="ellipse">
            <a:avLst/>
          </a:pr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9"/>
          <p:cNvSpPr>
            <a:spLocks noChangeArrowheads="1"/>
          </p:cNvSpPr>
          <p:nvPr/>
        </p:nvSpPr>
        <p:spPr bwMode="auto">
          <a:xfrm>
            <a:off x="8245229" y="4953636"/>
            <a:ext cx="304800" cy="304800"/>
          </a:xfrm>
          <a:prstGeom prst="ellipse">
            <a:avLst/>
          </a:pr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10"/>
          <p:cNvSpPr>
            <a:spLocks noChangeArrowheads="1"/>
          </p:cNvSpPr>
          <p:nvPr/>
        </p:nvSpPr>
        <p:spPr bwMode="auto">
          <a:xfrm>
            <a:off x="6375399" y="4667727"/>
            <a:ext cx="304800" cy="304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6023709" y="4562866"/>
            <a:ext cx="304800" cy="304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6350001" y="4344036"/>
            <a:ext cx="304800" cy="304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6727089" y="4690501"/>
            <a:ext cx="304800" cy="304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031889" y="2735383"/>
                <a:ext cx="21121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889" y="2735383"/>
                <a:ext cx="211211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067060" y="3216028"/>
                <a:ext cx="20769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060" y="3216028"/>
                <a:ext cx="207694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25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63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758463"/>
                <a:ext cx="9144000" cy="1241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58463"/>
                <a:ext cx="9144000" cy="124110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3471984" y="4169509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3944815" y="362502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4935415" y="370122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4021015" y="438702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810845" y="4251568"/>
            <a:ext cx="304800" cy="3048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1119552" y="3503881"/>
            <a:ext cx="304800" cy="3048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1781907" y="3572266"/>
            <a:ext cx="304800" cy="3048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1539629" y="4258066"/>
            <a:ext cx="304800" cy="3048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1781907" y="5935783"/>
            <a:ext cx="304800" cy="3048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2303583" y="5360034"/>
            <a:ext cx="304800" cy="3048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2715845" y="5608172"/>
            <a:ext cx="304800" cy="3048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2424722" y="5942281"/>
            <a:ext cx="304800" cy="3048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1934307" y="4131066"/>
            <a:ext cx="304800" cy="3048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1164492" y="3931780"/>
            <a:ext cx="304800" cy="3048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4616937" y="4134341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3835399" y="5853724"/>
            <a:ext cx="304800" cy="3048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4308230" y="5309235"/>
            <a:ext cx="304800" cy="3048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8"/>
          <p:cNvSpPr>
            <a:spLocks noChangeArrowheads="1"/>
          </p:cNvSpPr>
          <p:nvPr/>
        </p:nvSpPr>
        <p:spPr bwMode="auto">
          <a:xfrm>
            <a:off x="4376611" y="5666786"/>
            <a:ext cx="304800" cy="3048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9"/>
          <p:cNvSpPr>
            <a:spLocks noChangeArrowheads="1"/>
          </p:cNvSpPr>
          <p:nvPr/>
        </p:nvSpPr>
        <p:spPr bwMode="auto">
          <a:xfrm>
            <a:off x="4384430" y="6071235"/>
            <a:ext cx="304800" cy="3048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10"/>
          <p:cNvSpPr>
            <a:spLocks noChangeArrowheads="1"/>
          </p:cNvSpPr>
          <p:nvPr/>
        </p:nvSpPr>
        <p:spPr bwMode="auto">
          <a:xfrm>
            <a:off x="4980352" y="5818556"/>
            <a:ext cx="304800" cy="3048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10"/>
          <p:cNvSpPr>
            <a:spLocks noChangeArrowheads="1"/>
          </p:cNvSpPr>
          <p:nvPr/>
        </p:nvSpPr>
        <p:spPr bwMode="auto">
          <a:xfrm>
            <a:off x="6727089" y="5106036"/>
            <a:ext cx="304800" cy="304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7"/>
          <p:cNvSpPr>
            <a:spLocks noChangeArrowheads="1"/>
          </p:cNvSpPr>
          <p:nvPr/>
        </p:nvSpPr>
        <p:spPr bwMode="auto">
          <a:xfrm>
            <a:off x="6008077" y="5156835"/>
            <a:ext cx="304800" cy="304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8"/>
          <p:cNvSpPr>
            <a:spLocks noChangeArrowheads="1"/>
          </p:cNvSpPr>
          <p:nvPr/>
        </p:nvSpPr>
        <p:spPr bwMode="auto">
          <a:xfrm>
            <a:off x="6400800" y="4977081"/>
            <a:ext cx="304800" cy="304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9"/>
          <p:cNvSpPr>
            <a:spLocks noChangeArrowheads="1"/>
          </p:cNvSpPr>
          <p:nvPr/>
        </p:nvSpPr>
        <p:spPr bwMode="auto">
          <a:xfrm>
            <a:off x="6400800" y="5296218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10"/>
          <p:cNvSpPr>
            <a:spLocks noChangeArrowheads="1"/>
          </p:cNvSpPr>
          <p:nvPr/>
        </p:nvSpPr>
        <p:spPr bwMode="auto">
          <a:xfrm>
            <a:off x="8321424" y="4540742"/>
            <a:ext cx="304800" cy="304800"/>
          </a:xfrm>
          <a:prstGeom prst="ellipse">
            <a:avLst/>
          </a:pr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9"/>
          <p:cNvSpPr>
            <a:spLocks noChangeArrowheads="1"/>
          </p:cNvSpPr>
          <p:nvPr/>
        </p:nvSpPr>
        <p:spPr bwMode="auto">
          <a:xfrm>
            <a:off x="8245229" y="4953636"/>
            <a:ext cx="304800" cy="304800"/>
          </a:xfrm>
          <a:prstGeom prst="ellipse">
            <a:avLst/>
          </a:pr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10"/>
          <p:cNvSpPr>
            <a:spLocks noChangeArrowheads="1"/>
          </p:cNvSpPr>
          <p:nvPr/>
        </p:nvSpPr>
        <p:spPr bwMode="auto">
          <a:xfrm>
            <a:off x="6375399" y="4667727"/>
            <a:ext cx="304800" cy="304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6023709" y="4562866"/>
            <a:ext cx="304800" cy="304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6350001" y="4344036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6727089" y="4690501"/>
            <a:ext cx="304800" cy="304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031889" y="2735383"/>
                <a:ext cx="21121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889" y="2735383"/>
                <a:ext cx="211211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067060" y="3216028"/>
                <a:ext cx="20769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060" y="3216028"/>
                <a:ext cx="207694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077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64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758463"/>
                <a:ext cx="9144000" cy="1241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58463"/>
                <a:ext cx="9144000" cy="124110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810845" y="3503881"/>
            <a:ext cx="7815379" cy="2872154"/>
            <a:chOff x="810845" y="3503881"/>
            <a:chExt cx="7815379" cy="2872154"/>
          </a:xfrm>
        </p:grpSpPr>
        <p:sp>
          <p:nvSpPr>
            <p:cNvPr id="5" name="Oval 10"/>
            <p:cNvSpPr>
              <a:spLocks noChangeArrowheads="1"/>
            </p:cNvSpPr>
            <p:nvPr/>
          </p:nvSpPr>
          <p:spPr bwMode="auto">
            <a:xfrm>
              <a:off x="3471984" y="4169509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7"/>
            <p:cNvSpPr>
              <a:spLocks noChangeArrowheads="1"/>
            </p:cNvSpPr>
            <p:nvPr/>
          </p:nvSpPr>
          <p:spPr bwMode="auto">
            <a:xfrm>
              <a:off x="3944815" y="362502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4935415" y="370122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4021015" y="438702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810845" y="4251568"/>
              <a:ext cx="304800" cy="30480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1119552" y="3503881"/>
              <a:ext cx="304800" cy="30480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1781907" y="3572266"/>
              <a:ext cx="304800" cy="30480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1539629" y="4258066"/>
              <a:ext cx="304800" cy="30480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1781907" y="5935783"/>
              <a:ext cx="304800" cy="304800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2303583" y="5360034"/>
              <a:ext cx="304800" cy="304800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2715845" y="5608172"/>
              <a:ext cx="304800" cy="304800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2424722" y="5942281"/>
              <a:ext cx="304800" cy="304800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1934307" y="4131066"/>
              <a:ext cx="304800" cy="30480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1164492" y="3931780"/>
              <a:ext cx="304800" cy="30480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0"/>
            <p:cNvSpPr>
              <a:spLocks noChangeArrowheads="1"/>
            </p:cNvSpPr>
            <p:nvPr/>
          </p:nvSpPr>
          <p:spPr bwMode="auto">
            <a:xfrm>
              <a:off x="4616937" y="4134341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0"/>
            <p:cNvSpPr>
              <a:spLocks noChangeArrowheads="1"/>
            </p:cNvSpPr>
            <p:nvPr/>
          </p:nvSpPr>
          <p:spPr bwMode="auto">
            <a:xfrm>
              <a:off x="3835399" y="5853724"/>
              <a:ext cx="304800" cy="3048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7"/>
            <p:cNvSpPr>
              <a:spLocks noChangeArrowheads="1"/>
            </p:cNvSpPr>
            <p:nvPr/>
          </p:nvSpPr>
          <p:spPr bwMode="auto">
            <a:xfrm>
              <a:off x="4308230" y="5309235"/>
              <a:ext cx="304800" cy="3048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4376611" y="5666786"/>
              <a:ext cx="304800" cy="3048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9"/>
            <p:cNvSpPr>
              <a:spLocks noChangeArrowheads="1"/>
            </p:cNvSpPr>
            <p:nvPr/>
          </p:nvSpPr>
          <p:spPr bwMode="auto">
            <a:xfrm>
              <a:off x="4384430" y="6071235"/>
              <a:ext cx="304800" cy="3048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10"/>
            <p:cNvSpPr>
              <a:spLocks noChangeArrowheads="1"/>
            </p:cNvSpPr>
            <p:nvPr/>
          </p:nvSpPr>
          <p:spPr bwMode="auto">
            <a:xfrm>
              <a:off x="4980352" y="5818556"/>
              <a:ext cx="304800" cy="3048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10"/>
            <p:cNvSpPr>
              <a:spLocks noChangeArrowheads="1"/>
            </p:cNvSpPr>
            <p:nvPr/>
          </p:nvSpPr>
          <p:spPr bwMode="auto">
            <a:xfrm>
              <a:off x="6727089" y="5106036"/>
              <a:ext cx="304800" cy="30480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7"/>
            <p:cNvSpPr>
              <a:spLocks noChangeArrowheads="1"/>
            </p:cNvSpPr>
            <p:nvPr/>
          </p:nvSpPr>
          <p:spPr bwMode="auto">
            <a:xfrm>
              <a:off x="6008077" y="5156835"/>
              <a:ext cx="304800" cy="30480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8"/>
            <p:cNvSpPr>
              <a:spLocks noChangeArrowheads="1"/>
            </p:cNvSpPr>
            <p:nvPr/>
          </p:nvSpPr>
          <p:spPr bwMode="auto">
            <a:xfrm>
              <a:off x="6400800" y="4977081"/>
              <a:ext cx="304800" cy="30480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9"/>
            <p:cNvSpPr>
              <a:spLocks noChangeArrowheads="1"/>
            </p:cNvSpPr>
            <p:nvPr/>
          </p:nvSpPr>
          <p:spPr bwMode="auto">
            <a:xfrm>
              <a:off x="6400800" y="5296218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10"/>
            <p:cNvSpPr>
              <a:spLocks noChangeArrowheads="1"/>
            </p:cNvSpPr>
            <p:nvPr/>
          </p:nvSpPr>
          <p:spPr bwMode="auto">
            <a:xfrm>
              <a:off x="8321424" y="4540742"/>
              <a:ext cx="304800" cy="304800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9"/>
            <p:cNvSpPr>
              <a:spLocks noChangeArrowheads="1"/>
            </p:cNvSpPr>
            <p:nvPr/>
          </p:nvSpPr>
          <p:spPr bwMode="auto">
            <a:xfrm>
              <a:off x="8245229" y="4953636"/>
              <a:ext cx="304800" cy="304800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10"/>
            <p:cNvSpPr>
              <a:spLocks noChangeArrowheads="1"/>
            </p:cNvSpPr>
            <p:nvPr/>
          </p:nvSpPr>
          <p:spPr bwMode="auto">
            <a:xfrm>
              <a:off x="6375399" y="4667727"/>
              <a:ext cx="304800" cy="30480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7"/>
            <p:cNvSpPr>
              <a:spLocks noChangeArrowheads="1"/>
            </p:cNvSpPr>
            <p:nvPr/>
          </p:nvSpPr>
          <p:spPr bwMode="auto">
            <a:xfrm>
              <a:off x="6023709" y="4562866"/>
              <a:ext cx="304800" cy="30480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8"/>
            <p:cNvSpPr>
              <a:spLocks noChangeArrowheads="1"/>
            </p:cNvSpPr>
            <p:nvPr/>
          </p:nvSpPr>
          <p:spPr bwMode="auto">
            <a:xfrm>
              <a:off x="6350001" y="4344036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9"/>
            <p:cNvSpPr>
              <a:spLocks noChangeArrowheads="1"/>
            </p:cNvSpPr>
            <p:nvPr/>
          </p:nvSpPr>
          <p:spPr bwMode="auto">
            <a:xfrm>
              <a:off x="6727089" y="4690501"/>
              <a:ext cx="304800" cy="30480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031889" y="2735383"/>
                <a:ext cx="21121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889" y="2735383"/>
                <a:ext cx="211211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067060" y="3216028"/>
                <a:ext cx="20769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060" y="3216028"/>
                <a:ext cx="207694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799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65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758463"/>
                <a:ext cx="9144000" cy="1241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58463"/>
                <a:ext cx="9144000" cy="124110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3471984" y="4169509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3944815" y="362502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4935415" y="370122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4021015" y="438702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810845" y="4251568"/>
            <a:ext cx="304800" cy="3048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1119552" y="3503881"/>
            <a:ext cx="304800" cy="3048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1781907" y="3572266"/>
            <a:ext cx="304800" cy="3048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1539629" y="4258066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1781907" y="5935783"/>
            <a:ext cx="304800" cy="3048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2303583" y="5360034"/>
            <a:ext cx="304800" cy="3048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2715845" y="5608172"/>
            <a:ext cx="304800" cy="3048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2424722" y="5942281"/>
            <a:ext cx="304800" cy="3048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1934307" y="4131066"/>
            <a:ext cx="304800" cy="3048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1164492" y="3931780"/>
            <a:ext cx="304800" cy="3048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4616937" y="4134341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3835399" y="5853724"/>
            <a:ext cx="304800" cy="304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4308230" y="5309235"/>
            <a:ext cx="304800" cy="3048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8"/>
          <p:cNvSpPr>
            <a:spLocks noChangeArrowheads="1"/>
          </p:cNvSpPr>
          <p:nvPr/>
        </p:nvSpPr>
        <p:spPr bwMode="auto">
          <a:xfrm>
            <a:off x="4376611" y="5666786"/>
            <a:ext cx="304800" cy="3048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9"/>
          <p:cNvSpPr>
            <a:spLocks noChangeArrowheads="1"/>
          </p:cNvSpPr>
          <p:nvPr/>
        </p:nvSpPr>
        <p:spPr bwMode="auto">
          <a:xfrm>
            <a:off x="4384430" y="6071235"/>
            <a:ext cx="304800" cy="3048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10"/>
          <p:cNvSpPr>
            <a:spLocks noChangeArrowheads="1"/>
          </p:cNvSpPr>
          <p:nvPr/>
        </p:nvSpPr>
        <p:spPr bwMode="auto">
          <a:xfrm>
            <a:off x="4980352" y="5818556"/>
            <a:ext cx="304800" cy="3048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10"/>
          <p:cNvSpPr>
            <a:spLocks noChangeArrowheads="1"/>
          </p:cNvSpPr>
          <p:nvPr/>
        </p:nvSpPr>
        <p:spPr bwMode="auto">
          <a:xfrm>
            <a:off x="6727089" y="5106036"/>
            <a:ext cx="304800" cy="304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7"/>
          <p:cNvSpPr>
            <a:spLocks noChangeArrowheads="1"/>
          </p:cNvSpPr>
          <p:nvPr/>
        </p:nvSpPr>
        <p:spPr bwMode="auto">
          <a:xfrm>
            <a:off x="6008077" y="5156835"/>
            <a:ext cx="304800" cy="304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8"/>
          <p:cNvSpPr>
            <a:spLocks noChangeArrowheads="1"/>
          </p:cNvSpPr>
          <p:nvPr/>
        </p:nvSpPr>
        <p:spPr bwMode="auto">
          <a:xfrm>
            <a:off x="6400800" y="4977081"/>
            <a:ext cx="304800" cy="304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9"/>
          <p:cNvSpPr>
            <a:spLocks noChangeArrowheads="1"/>
          </p:cNvSpPr>
          <p:nvPr/>
        </p:nvSpPr>
        <p:spPr bwMode="auto">
          <a:xfrm>
            <a:off x="6400800" y="5296218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10"/>
          <p:cNvSpPr>
            <a:spLocks noChangeArrowheads="1"/>
          </p:cNvSpPr>
          <p:nvPr/>
        </p:nvSpPr>
        <p:spPr bwMode="auto">
          <a:xfrm>
            <a:off x="8321424" y="4540742"/>
            <a:ext cx="304800" cy="304800"/>
          </a:xfrm>
          <a:prstGeom prst="ellipse">
            <a:avLst/>
          </a:pr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9"/>
          <p:cNvSpPr>
            <a:spLocks noChangeArrowheads="1"/>
          </p:cNvSpPr>
          <p:nvPr/>
        </p:nvSpPr>
        <p:spPr bwMode="auto">
          <a:xfrm>
            <a:off x="8245229" y="4953636"/>
            <a:ext cx="304800" cy="304800"/>
          </a:xfrm>
          <a:prstGeom prst="ellipse">
            <a:avLst/>
          </a:pr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10"/>
          <p:cNvSpPr>
            <a:spLocks noChangeArrowheads="1"/>
          </p:cNvSpPr>
          <p:nvPr/>
        </p:nvSpPr>
        <p:spPr bwMode="auto">
          <a:xfrm>
            <a:off x="6375399" y="4667727"/>
            <a:ext cx="304800" cy="304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6023709" y="4562866"/>
            <a:ext cx="304800" cy="304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6350001" y="4344036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6727089" y="4690501"/>
            <a:ext cx="304800" cy="304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031889" y="2735383"/>
                <a:ext cx="21121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889" y="2735383"/>
                <a:ext cx="211211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067060" y="3216028"/>
                <a:ext cx="20769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060" y="3216028"/>
                <a:ext cx="207694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843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the end..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66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7815" y="2446215"/>
                <a:ext cx="9144000" cy="1241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3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815" y="2446215"/>
                <a:ext cx="9144000" cy="124110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>
            <a:grpSpLocks noChangeAspect="1"/>
          </p:cNvGrpSpPr>
          <p:nvPr/>
        </p:nvGrpSpPr>
        <p:grpSpPr>
          <a:xfrm>
            <a:off x="1600200" y="4169501"/>
            <a:ext cx="6004170" cy="2206534"/>
            <a:chOff x="810845" y="3503881"/>
            <a:chExt cx="7815379" cy="2872154"/>
          </a:xfrm>
        </p:grpSpPr>
        <p:sp>
          <p:nvSpPr>
            <p:cNvPr id="5" name="Oval 10"/>
            <p:cNvSpPr>
              <a:spLocks noChangeArrowheads="1"/>
            </p:cNvSpPr>
            <p:nvPr/>
          </p:nvSpPr>
          <p:spPr bwMode="auto">
            <a:xfrm>
              <a:off x="3471984" y="4169509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7"/>
            <p:cNvSpPr>
              <a:spLocks noChangeArrowheads="1"/>
            </p:cNvSpPr>
            <p:nvPr/>
          </p:nvSpPr>
          <p:spPr bwMode="auto">
            <a:xfrm>
              <a:off x="4001476" y="3632811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4935415" y="370122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4021015" y="438702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810845" y="4251568"/>
              <a:ext cx="304800" cy="30480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1119552" y="3503881"/>
              <a:ext cx="304800" cy="30480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1781907" y="3572266"/>
              <a:ext cx="304800" cy="30480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1539629" y="4258066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1781907" y="5935783"/>
              <a:ext cx="304800" cy="304800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2303583" y="5360034"/>
              <a:ext cx="304800" cy="304800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2715845" y="5608172"/>
              <a:ext cx="304800" cy="304800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2424722" y="5942281"/>
              <a:ext cx="304800" cy="304800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1934307" y="4131066"/>
              <a:ext cx="304800" cy="30480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1164492" y="3931780"/>
              <a:ext cx="304800" cy="30480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0"/>
            <p:cNvSpPr>
              <a:spLocks noChangeArrowheads="1"/>
            </p:cNvSpPr>
            <p:nvPr/>
          </p:nvSpPr>
          <p:spPr bwMode="auto">
            <a:xfrm>
              <a:off x="4616937" y="4134341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0"/>
            <p:cNvSpPr>
              <a:spLocks noChangeArrowheads="1"/>
            </p:cNvSpPr>
            <p:nvPr/>
          </p:nvSpPr>
          <p:spPr bwMode="auto">
            <a:xfrm>
              <a:off x="3835399" y="5853724"/>
              <a:ext cx="304800" cy="3048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7"/>
            <p:cNvSpPr>
              <a:spLocks noChangeArrowheads="1"/>
            </p:cNvSpPr>
            <p:nvPr/>
          </p:nvSpPr>
          <p:spPr bwMode="auto">
            <a:xfrm>
              <a:off x="4308230" y="5309235"/>
              <a:ext cx="304800" cy="3048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4376611" y="5666786"/>
              <a:ext cx="304800" cy="3048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9"/>
            <p:cNvSpPr>
              <a:spLocks noChangeArrowheads="1"/>
            </p:cNvSpPr>
            <p:nvPr/>
          </p:nvSpPr>
          <p:spPr bwMode="auto">
            <a:xfrm>
              <a:off x="4384430" y="6071235"/>
              <a:ext cx="304800" cy="3048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10"/>
            <p:cNvSpPr>
              <a:spLocks noChangeArrowheads="1"/>
            </p:cNvSpPr>
            <p:nvPr/>
          </p:nvSpPr>
          <p:spPr bwMode="auto">
            <a:xfrm>
              <a:off x="4980352" y="5818556"/>
              <a:ext cx="304800" cy="3048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10"/>
            <p:cNvSpPr>
              <a:spLocks noChangeArrowheads="1"/>
            </p:cNvSpPr>
            <p:nvPr/>
          </p:nvSpPr>
          <p:spPr bwMode="auto">
            <a:xfrm>
              <a:off x="6727089" y="5106036"/>
              <a:ext cx="304800" cy="30480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7"/>
            <p:cNvSpPr>
              <a:spLocks noChangeArrowheads="1"/>
            </p:cNvSpPr>
            <p:nvPr/>
          </p:nvSpPr>
          <p:spPr bwMode="auto">
            <a:xfrm>
              <a:off x="6008077" y="5156835"/>
              <a:ext cx="304800" cy="30480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8"/>
            <p:cNvSpPr>
              <a:spLocks noChangeArrowheads="1"/>
            </p:cNvSpPr>
            <p:nvPr/>
          </p:nvSpPr>
          <p:spPr bwMode="auto">
            <a:xfrm>
              <a:off x="6400800" y="4977081"/>
              <a:ext cx="304800" cy="30480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9"/>
            <p:cNvSpPr>
              <a:spLocks noChangeArrowheads="1"/>
            </p:cNvSpPr>
            <p:nvPr/>
          </p:nvSpPr>
          <p:spPr bwMode="auto">
            <a:xfrm>
              <a:off x="6400800" y="5296218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10"/>
            <p:cNvSpPr>
              <a:spLocks noChangeArrowheads="1"/>
            </p:cNvSpPr>
            <p:nvPr/>
          </p:nvSpPr>
          <p:spPr bwMode="auto">
            <a:xfrm>
              <a:off x="8321424" y="4540742"/>
              <a:ext cx="304800" cy="304800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9"/>
            <p:cNvSpPr>
              <a:spLocks noChangeArrowheads="1"/>
            </p:cNvSpPr>
            <p:nvPr/>
          </p:nvSpPr>
          <p:spPr bwMode="auto">
            <a:xfrm>
              <a:off x="8245229" y="4953636"/>
              <a:ext cx="304800" cy="304800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10"/>
            <p:cNvSpPr>
              <a:spLocks noChangeArrowheads="1"/>
            </p:cNvSpPr>
            <p:nvPr/>
          </p:nvSpPr>
          <p:spPr bwMode="auto">
            <a:xfrm>
              <a:off x="6375399" y="4667727"/>
              <a:ext cx="304800" cy="30480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7"/>
            <p:cNvSpPr>
              <a:spLocks noChangeArrowheads="1"/>
            </p:cNvSpPr>
            <p:nvPr/>
          </p:nvSpPr>
          <p:spPr bwMode="auto">
            <a:xfrm>
              <a:off x="6023709" y="4562866"/>
              <a:ext cx="304800" cy="30480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8"/>
            <p:cNvSpPr>
              <a:spLocks noChangeArrowheads="1"/>
            </p:cNvSpPr>
            <p:nvPr/>
          </p:nvSpPr>
          <p:spPr bwMode="auto">
            <a:xfrm>
              <a:off x="6350001" y="4344036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9"/>
            <p:cNvSpPr>
              <a:spLocks noChangeArrowheads="1"/>
            </p:cNvSpPr>
            <p:nvPr/>
          </p:nvSpPr>
          <p:spPr bwMode="auto">
            <a:xfrm>
              <a:off x="6727089" y="4690501"/>
              <a:ext cx="304800" cy="30480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0" y="1590432"/>
                <a:ext cx="9144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90432"/>
                <a:ext cx="914400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207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539633"/>
                <a:ext cx="9144000" cy="1241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6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6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600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1">
                      <a:lumMod val="65000"/>
                    </a:schemeClr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39633"/>
                <a:ext cx="9144000" cy="124110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0" y="2829173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dirty="0" smtClean="0">
                    <a:solidFill>
                      <a:schemeClr val="bg1">
                        <a:lumMod val="65000"/>
                      </a:schemeClr>
                    </a:solidFill>
                    <a:cs typeface="Times New Roman" panose="02020603050405020304" pitchFamily="18" charset="0"/>
                  </a:rPr>
                  <a:t> #(wasted centers at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dirty="0" smtClean="0">
                    <a:solidFill>
                      <a:schemeClr val="bg1">
                        <a:lumMod val="65000"/>
                      </a:schemeClr>
                    </a:solidFill>
                    <a:cs typeface="Times New Roman" panose="02020603050405020304" pitchFamily="18" charset="0"/>
                  </a:rPr>
                  <a:t>)  </a:t>
                </a:r>
                <a:endParaRPr lang="en-US" dirty="0">
                  <a:solidFill>
                    <a:schemeClr val="bg1">
                      <a:lumMod val="65000"/>
                    </a:schemeClr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29173"/>
                <a:ext cx="9144000" cy="523220"/>
              </a:xfrm>
              <a:prstGeom prst="rect">
                <a:avLst/>
              </a:prstGeom>
              <a:blipFill>
                <a:blip r:embed="rId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907" y="3387972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dirty="0" smtClean="0">
                    <a:solidFill>
                      <a:schemeClr val="bg1">
                        <a:lumMod val="65000"/>
                      </a:schemeClr>
                    </a:solidFill>
                    <a:cs typeface="Times New Roman" panose="02020603050405020304" pitchFamily="18" charset="0"/>
                  </a:rPr>
                  <a:t> uncovered clusters at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" y="3387972"/>
                <a:ext cx="9144000" cy="523220"/>
              </a:xfrm>
              <a:prstGeom prst="rect">
                <a:avLst/>
              </a:prstGeom>
              <a:blipFill>
                <a:blip r:embed="rId4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816" y="4579400"/>
                <a:ext cx="52128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6" y="4579400"/>
                <a:ext cx="521286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74273" y="4579400"/>
                <a:ext cx="68658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4273" y="4579400"/>
                <a:ext cx="686581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816" y="5244118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k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e>
                          </m:d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k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k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k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U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k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]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6" y="5244118"/>
                <a:ext cx="914400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10" y="5920143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k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k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8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𝑂𝑃𝑇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" y="5920143"/>
                <a:ext cx="914400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" y="3946772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covered clusters at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946772"/>
                <a:ext cx="9144000" cy="523220"/>
              </a:xfrm>
              <a:prstGeom prst="rect">
                <a:avLst/>
              </a:prstGeom>
              <a:blipFill>
                <a:blip r:embed="rId9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871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539633"/>
                <a:ext cx="9144000" cy="1241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39633"/>
                <a:ext cx="9144000" cy="124110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10" y="3044080"/>
                <a:ext cx="9144000" cy="1349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" y="3044080"/>
                <a:ext cx="9144000" cy="13492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632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352425"/>
                <a:ext cx="9143999" cy="1143000"/>
              </a:xfrm>
            </p:spPr>
            <p:txBody>
              <a:bodyPr/>
              <a:lstStyle/>
              <a:p>
                <a:r>
                  <a:rPr lang="en-US" dirty="0" smtClean="0"/>
                  <a:t>We bound the increase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352425"/>
                <a:ext cx="9143999" cy="1143000"/>
              </a:xfrm>
              <a:blipFill>
                <a:blip r:embed="rId3"/>
                <a:stretch>
                  <a:fillRect l="-2133" t="-4813" b="-22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831014" y="6248400"/>
            <a:ext cx="627185" cy="457200"/>
          </a:xfrm>
        </p:spPr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69</a:t>
            </a:fld>
            <a:endParaRPr lang="da-DK" dirty="0"/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1875691" y="2500920"/>
            <a:ext cx="15630" cy="362633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1871785" y="6115537"/>
            <a:ext cx="5060461" cy="390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049482" y="5822456"/>
                <a:ext cx="4767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9482" y="5822456"/>
                <a:ext cx="47673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695932" y="1965565"/>
                <a:ext cx="5666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932" y="1965565"/>
                <a:ext cx="56661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 flipH="1">
                <a:off x="6231190" y="6217136"/>
                <a:ext cx="62290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</m:oMath>
                  </m:oMathPara>
                </a14:m>
                <a:endParaRPr lang="en-US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31190" y="6217136"/>
                <a:ext cx="622903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 bwMode="auto">
          <a:xfrm>
            <a:off x="2348509" y="6119443"/>
            <a:ext cx="0" cy="9769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764288" y="6119443"/>
            <a:ext cx="0" cy="9769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3180067" y="6119443"/>
            <a:ext cx="0" cy="9769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3595846" y="6119443"/>
            <a:ext cx="0" cy="9769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4011625" y="6119443"/>
            <a:ext cx="0" cy="9769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4427404" y="6119443"/>
            <a:ext cx="0" cy="9769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4843183" y="6119443"/>
            <a:ext cx="0" cy="9769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5258962" y="6119443"/>
            <a:ext cx="0" cy="9769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674741" y="6119443"/>
            <a:ext cx="0" cy="9769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6090520" y="6119443"/>
            <a:ext cx="0" cy="9769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6506296" y="6119443"/>
            <a:ext cx="0" cy="9769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Oval 34"/>
          <p:cNvSpPr>
            <a:spLocks noChangeAspect="1"/>
          </p:cNvSpPr>
          <p:nvPr/>
        </p:nvSpPr>
        <p:spPr bwMode="auto">
          <a:xfrm>
            <a:off x="2285216" y="6017840"/>
            <a:ext cx="117231" cy="117231"/>
          </a:xfrm>
          <a:prstGeom prst="ellipse">
            <a:avLst/>
          </a:prstGeom>
          <a:solidFill>
            <a:srgbClr val="0066FF"/>
          </a:solidFill>
          <a:ln w="3810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9" name="Oval 38"/>
          <p:cNvSpPr>
            <a:spLocks noChangeAspect="1"/>
          </p:cNvSpPr>
          <p:nvPr/>
        </p:nvSpPr>
        <p:spPr bwMode="auto">
          <a:xfrm>
            <a:off x="2711150" y="6021751"/>
            <a:ext cx="117231" cy="117231"/>
          </a:xfrm>
          <a:prstGeom prst="ellipse">
            <a:avLst/>
          </a:prstGeom>
          <a:solidFill>
            <a:srgbClr val="0066FF"/>
          </a:solidFill>
          <a:ln w="3810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0" name="Oval 39"/>
          <p:cNvSpPr>
            <a:spLocks noChangeAspect="1"/>
          </p:cNvSpPr>
          <p:nvPr/>
        </p:nvSpPr>
        <p:spPr bwMode="auto">
          <a:xfrm>
            <a:off x="3098012" y="5236306"/>
            <a:ext cx="117231" cy="117231"/>
          </a:xfrm>
          <a:prstGeom prst="ellipse">
            <a:avLst/>
          </a:prstGeom>
          <a:solidFill>
            <a:srgbClr val="0066FF"/>
          </a:solidFill>
          <a:ln w="3810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1" name="Oval 40"/>
          <p:cNvSpPr>
            <a:spLocks noChangeAspect="1"/>
          </p:cNvSpPr>
          <p:nvPr/>
        </p:nvSpPr>
        <p:spPr bwMode="auto">
          <a:xfrm>
            <a:off x="3539585" y="5545012"/>
            <a:ext cx="117231" cy="117231"/>
          </a:xfrm>
          <a:prstGeom prst="ellipse">
            <a:avLst/>
          </a:prstGeom>
          <a:solidFill>
            <a:srgbClr val="0066FF"/>
          </a:solidFill>
          <a:ln w="3810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2" name="Oval 41"/>
          <p:cNvSpPr>
            <a:spLocks noChangeAspect="1"/>
          </p:cNvSpPr>
          <p:nvPr/>
        </p:nvSpPr>
        <p:spPr bwMode="auto">
          <a:xfrm>
            <a:off x="3918632" y="4853350"/>
            <a:ext cx="117231" cy="117231"/>
          </a:xfrm>
          <a:prstGeom prst="ellipse">
            <a:avLst/>
          </a:prstGeom>
          <a:solidFill>
            <a:srgbClr val="0066FF"/>
          </a:solidFill>
          <a:ln w="3810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3" name="Oval 42"/>
          <p:cNvSpPr>
            <a:spLocks noChangeAspect="1"/>
          </p:cNvSpPr>
          <p:nvPr/>
        </p:nvSpPr>
        <p:spPr bwMode="auto">
          <a:xfrm>
            <a:off x="4336752" y="5037010"/>
            <a:ext cx="117231" cy="117231"/>
          </a:xfrm>
          <a:prstGeom prst="ellipse">
            <a:avLst/>
          </a:prstGeom>
          <a:solidFill>
            <a:srgbClr val="0066FF"/>
          </a:solidFill>
          <a:ln w="3810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4" name="Oval 43"/>
          <p:cNvSpPr>
            <a:spLocks noChangeAspect="1"/>
          </p:cNvSpPr>
          <p:nvPr/>
        </p:nvSpPr>
        <p:spPr bwMode="auto">
          <a:xfrm>
            <a:off x="4770506" y="5220670"/>
            <a:ext cx="117231" cy="117231"/>
          </a:xfrm>
          <a:prstGeom prst="ellipse">
            <a:avLst/>
          </a:prstGeom>
          <a:solidFill>
            <a:srgbClr val="0066FF"/>
          </a:solidFill>
          <a:ln w="3810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5" name="Oval 44"/>
          <p:cNvSpPr>
            <a:spLocks noChangeAspect="1"/>
          </p:cNvSpPr>
          <p:nvPr/>
        </p:nvSpPr>
        <p:spPr bwMode="auto">
          <a:xfrm>
            <a:off x="5188630" y="5396515"/>
            <a:ext cx="117231" cy="117231"/>
          </a:xfrm>
          <a:prstGeom prst="ellipse">
            <a:avLst/>
          </a:prstGeom>
          <a:solidFill>
            <a:srgbClr val="0066FF"/>
          </a:solidFill>
          <a:ln w="3810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6" name="Oval 45"/>
          <p:cNvSpPr>
            <a:spLocks noChangeAspect="1"/>
          </p:cNvSpPr>
          <p:nvPr/>
        </p:nvSpPr>
        <p:spPr bwMode="auto">
          <a:xfrm>
            <a:off x="5505148" y="4329716"/>
            <a:ext cx="117231" cy="117231"/>
          </a:xfrm>
          <a:prstGeom prst="ellipse">
            <a:avLst/>
          </a:prstGeom>
          <a:solidFill>
            <a:srgbClr val="0066FF"/>
          </a:solidFill>
          <a:ln w="3810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7" name="Oval 46"/>
          <p:cNvSpPr>
            <a:spLocks noChangeAspect="1"/>
          </p:cNvSpPr>
          <p:nvPr/>
        </p:nvSpPr>
        <p:spPr bwMode="auto">
          <a:xfrm>
            <a:off x="5868563" y="3927224"/>
            <a:ext cx="117231" cy="117231"/>
          </a:xfrm>
          <a:prstGeom prst="ellipse">
            <a:avLst/>
          </a:prstGeom>
          <a:solidFill>
            <a:srgbClr val="0066FF"/>
          </a:solidFill>
          <a:ln w="3810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8" name="Oval 47"/>
          <p:cNvSpPr>
            <a:spLocks noChangeAspect="1"/>
          </p:cNvSpPr>
          <p:nvPr/>
        </p:nvSpPr>
        <p:spPr bwMode="auto">
          <a:xfrm>
            <a:off x="6341388" y="4298454"/>
            <a:ext cx="117231" cy="117231"/>
          </a:xfrm>
          <a:prstGeom prst="ellipse">
            <a:avLst/>
          </a:prstGeom>
          <a:solidFill>
            <a:srgbClr val="0066FF"/>
          </a:solidFill>
          <a:ln w="3810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9" name="Freeform 48"/>
          <p:cNvSpPr/>
          <p:nvPr/>
        </p:nvSpPr>
        <p:spPr bwMode="auto">
          <a:xfrm>
            <a:off x="1883508" y="3970215"/>
            <a:ext cx="4525107" cy="2133600"/>
          </a:xfrm>
          <a:custGeom>
            <a:avLst/>
            <a:gdLst>
              <a:gd name="connsiteX0" fmla="*/ 0 w 4525107"/>
              <a:gd name="connsiteY0" fmla="*/ 2125785 h 2133600"/>
              <a:gd name="connsiteX1" fmla="*/ 461107 w 4525107"/>
              <a:gd name="connsiteY1" fmla="*/ 2133600 h 2133600"/>
              <a:gd name="connsiteX2" fmla="*/ 906584 w 4525107"/>
              <a:gd name="connsiteY2" fmla="*/ 2133600 h 2133600"/>
              <a:gd name="connsiteX3" fmla="*/ 1273907 w 4525107"/>
              <a:gd name="connsiteY3" fmla="*/ 1312985 h 2133600"/>
              <a:gd name="connsiteX4" fmla="*/ 1719384 w 4525107"/>
              <a:gd name="connsiteY4" fmla="*/ 1617785 h 2133600"/>
              <a:gd name="connsiteX5" fmla="*/ 2086707 w 4525107"/>
              <a:gd name="connsiteY5" fmla="*/ 914400 h 2133600"/>
              <a:gd name="connsiteX6" fmla="*/ 2516554 w 4525107"/>
              <a:gd name="connsiteY6" fmla="*/ 1117600 h 2133600"/>
              <a:gd name="connsiteX7" fmla="*/ 2962030 w 4525107"/>
              <a:gd name="connsiteY7" fmla="*/ 1312985 h 2133600"/>
              <a:gd name="connsiteX8" fmla="*/ 3368430 w 4525107"/>
              <a:gd name="connsiteY8" fmla="*/ 1484923 h 2133600"/>
              <a:gd name="connsiteX9" fmla="*/ 3688861 w 4525107"/>
              <a:gd name="connsiteY9" fmla="*/ 398585 h 2133600"/>
              <a:gd name="connsiteX10" fmla="*/ 4056184 w 4525107"/>
              <a:gd name="connsiteY10" fmla="*/ 0 h 2133600"/>
              <a:gd name="connsiteX11" fmla="*/ 4525107 w 4525107"/>
              <a:gd name="connsiteY11" fmla="*/ 398585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25107" h="2133600">
                <a:moveTo>
                  <a:pt x="0" y="2125785"/>
                </a:moveTo>
                <a:lnTo>
                  <a:pt x="461107" y="2133600"/>
                </a:lnTo>
                <a:lnTo>
                  <a:pt x="906584" y="2133600"/>
                </a:lnTo>
                <a:lnTo>
                  <a:pt x="1273907" y="1312985"/>
                </a:lnTo>
                <a:lnTo>
                  <a:pt x="1719384" y="1617785"/>
                </a:lnTo>
                <a:lnTo>
                  <a:pt x="2086707" y="914400"/>
                </a:lnTo>
                <a:lnTo>
                  <a:pt x="2516554" y="1117600"/>
                </a:lnTo>
                <a:lnTo>
                  <a:pt x="2962030" y="1312985"/>
                </a:lnTo>
                <a:lnTo>
                  <a:pt x="3368430" y="1484923"/>
                </a:lnTo>
                <a:lnTo>
                  <a:pt x="3688861" y="398585"/>
                </a:lnTo>
                <a:lnTo>
                  <a:pt x="4056184" y="0"/>
                </a:lnTo>
                <a:lnTo>
                  <a:pt x="4525107" y="398585"/>
                </a:lnTo>
              </a:path>
            </a:pathLst>
          </a:custGeom>
          <a:noFill/>
          <a:ln w="38100">
            <a:solidFill>
              <a:srgbClr val="0066FF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28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k-centers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7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" y="1615736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/>
                  <a:t>Given a set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points A </a:t>
                </a:r>
                <a:r>
                  <a:rPr lang="en-US" dirty="0"/>
                  <a:t>of some metric space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find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points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such </a:t>
                </a:r>
                <a:r>
                  <a:rPr lang="en-US" dirty="0" smtClean="0"/>
                  <a:t>that we minimize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</a:t>
                </a:r>
                <a:endParaRPr lang="he-IL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615736"/>
                <a:ext cx="9144000" cy="954107"/>
              </a:xfrm>
              <a:prstGeom prst="rect">
                <a:avLst/>
              </a:prstGeom>
              <a:blipFill rotWithShape="0">
                <a:blip r:embed="rId2"/>
                <a:stretch>
                  <a:fillRect l="-200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>
            <a:spLocks noChangeAspect="1"/>
          </p:cNvSpPr>
          <p:nvPr/>
        </p:nvSpPr>
        <p:spPr bwMode="auto">
          <a:xfrm>
            <a:off x="6300874" y="3226502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6315622" y="4322802"/>
            <a:ext cx="354557" cy="354557"/>
          </a:xfrm>
          <a:prstGeom prst="ellipse">
            <a:avLst/>
          </a:prstGeom>
          <a:solidFill>
            <a:srgbClr val="0066FF">
              <a:alpha val="50000"/>
            </a:srgb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901795" y="3639458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5283228" y="4489951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2913652" y="3447730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3823138" y="5753398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3420009" y="4514531"/>
            <a:ext cx="354557" cy="354557"/>
          </a:xfrm>
          <a:prstGeom prst="ellipse">
            <a:avLst/>
          </a:prstGeom>
          <a:solidFill>
            <a:srgbClr val="0066FF">
              <a:alpha val="50000"/>
            </a:srgb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2412201" y="5532172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7923199" y="530111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5740429" y="5487929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62116" y="3065208"/>
                <a:ext cx="157316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16" y="3065208"/>
                <a:ext cx="1573161" cy="954107"/>
              </a:xfrm>
              <a:prstGeom prst="rect">
                <a:avLst/>
              </a:prstGeom>
              <a:blipFill rotWithShape="0">
                <a:blip r:embed="rId3"/>
                <a:stretch>
                  <a:fillRect l="-1938" t="-7051" r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2714834" y="3581059"/>
            <a:ext cx="5260289" cy="2172339"/>
            <a:chOff x="2714834" y="3581059"/>
            <a:chExt cx="5260289" cy="2172339"/>
          </a:xfrm>
        </p:grpSpPr>
        <p:cxnSp>
          <p:nvCxnSpPr>
            <p:cNvPr id="10" name="Straight Connector 9"/>
            <p:cNvCxnSpPr>
              <a:stCxn id="6" idx="4"/>
              <a:endCxn id="7" idx="0"/>
            </p:cNvCxnSpPr>
            <p:nvPr/>
          </p:nvCxnSpPr>
          <p:spPr bwMode="auto">
            <a:xfrm>
              <a:off x="6478153" y="3581059"/>
              <a:ext cx="14748" cy="74174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>
              <a:stCxn id="9" idx="6"/>
              <a:endCxn id="7" idx="2"/>
            </p:cNvCxnSpPr>
            <p:nvPr/>
          </p:nvCxnSpPr>
          <p:spPr bwMode="auto">
            <a:xfrm flipV="1">
              <a:off x="5637785" y="4500081"/>
              <a:ext cx="677837" cy="16714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>
              <a:stCxn id="16" idx="7"/>
              <a:endCxn id="7" idx="4"/>
            </p:cNvCxnSpPr>
            <p:nvPr/>
          </p:nvCxnSpPr>
          <p:spPr bwMode="auto">
            <a:xfrm flipV="1">
              <a:off x="6043062" y="4677359"/>
              <a:ext cx="449839" cy="86249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>
              <a:stCxn id="15" idx="1"/>
              <a:endCxn id="7" idx="5"/>
            </p:cNvCxnSpPr>
            <p:nvPr/>
          </p:nvCxnSpPr>
          <p:spPr bwMode="auto">
            <a:xfrm flipH="1" flipV="1">
              <a:off x="6618255" y="4625435"/>
              <a:ext cx="1356868" cy="72760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>
              <a:stCxn id="8" idx="4"/>
              <a:endCxn id="13" idx="7"/>
            </p:cNvCxnSpPr>
            <p:nvPr/>
          </p:nvCxnSpPr>
          <p:spPr bwMode="auto">
            <a:xfrm flipH="1">
              <a:off x="3722642" y="3994015"/>
              <a:ext cx="356432" cy="57244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>
              <a:stCxn id="12" idx="0"/>
              <a:endCxn id="13" idx="5"/>
            </p:cNvCxnSpPr>
            <p:nvPr/>
          </p:nvCxnSpPr>
          <p:spPr bwMode="auto">
            <a:xfrm flipH="1" flipV="1">
              <a:off x="3722642" y="4817164"/>
              <a:ext cx="277775" cy="93623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>
              <a:stCxn id="14" idx="7"/>
              <a:endCxn id="13" idx="3"/>
            </p:cNvCxnSpPr>
            <p:nvPr/>
          </p:nvCxnSpPr>
          <p:spPr bwMode="auto">
            <a:xfrm flipV="1">
              <a:off x="2714834" y="4817164"/>
              <a:ext cx="757099" cy="76693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>
              <a:stCxn id="11" idx="5"/>
              <a:endCxn id="13" idx="0"/>
            </p:cNvCxnSpPr>
            <p:nvPr/>
          </p:nvCxnSpPr>
          <p:spPr bwMode="auto">
            <a:xfrm>
              <a:off x="3216285" y="3750363"/>
              <a:ext cx="381003" cy="76416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15860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831014" y="6248400"/>
            <a:ext cx="627185" cy="457200"/>
          </a:xfrm>
        </p:spPr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70</a:t>
            </a:fld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055448"/>
                <a:ext cx="91439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?</m:t>
                      </m:r>
                    </m:oMath>
                  </m:oMathPara>
                </a14:m>
                <a:endParaRPr lang="en-US" sz="3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55448"/>
                <a:ext cx="914399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1726" y="2997202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cs typeface="Times New Roman" panose="02020603050405020304" pitchFamily="18" charset="0"/>
              </a:rPr>
              <a:t>Conditioned on the current state (previous random choices)</a:t>
            </a:r>
            <a:endParaRPr lang="en-US" sz="36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6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352425"/>
                <a:ext cx="9144000" cy="1143000"/>
              </a:xfrm>
            </p:spPr>
            <p:txBody>
              <a:bodyPr/>
              <a:lstStyle/>
              <a:p>
                <a:r>
                  <a:rPr lang="en-US" dirty="0"/>
                  <a:t>We bound the increase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itle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352425"/>
                <a:ext cx="9144000" cy="1143000"/>
              </a:xfrm>
              <a:blipFill>
                <a:blip r:embed="rId4"/>
                <a:stretch>
                  <a:fillRect l="-2133" t="-4813" b="-22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732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831014" y="6248400"/>
            <a:ext cx="627185" cy="457200"/>
          </a:xfrm>
        </p:spPr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71</a:t>
            </a:fld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703753"/>
                <a:ext cx="91439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∣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?</m:t>
                      </m:r>
                    </m:oMath>
                  </m:oMathPara>
                </a14:m>
                <a:endParaRPr lang="en-US" sz="3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03753"/>
                <a:ext cx="914399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1726" y="2543908"/>
                <a:ext cx="91439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sz="3600" dirty="0" smtClean="0">
                    <a:cs typeface="Times New Roman" panose="02020603050405020304" pitchFamily="18" charset="0"/>
                  </a:rPr>
                  <a:t> is the center chosen at iteration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3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6" y="2543908"/>
                <a:ext cx="9143999" cy="646331"/>
              </a:xfrm>
              <a:prstGeom prst="rect">
                <a:avLst/>
              </a:prstGeom>
              <a:blipFill>
                <a:blip r:embed="rId4"/>
                <a:stretch>
                  <a:fillRect t="-15094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030044" y="3803424"/>
            <a:ext cx="5128847" cy="1884853"/>
            <a:chOff x="810845" y="3503881"/>
            <a:chExt cx="7815379" cy="2872154"/>
          </a:xfrm>
        </p:grpSpPr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3471984" y="4169509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944815" y="362502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4935415" y="370122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4021015" y="438702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810845" y="4251568"/>
              <a:ext cx="304800" cy="30480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7"/>
            <p:cNvSpPr>
              <a:spLocks noChangeArrowheads="1"/>
            </p:cNvSpPr>
            <p:nvPr/>
          </p:nvSpPr>
          <p:spPr bwMode="auto">
            <a:xfrm>
              <a:off x="1119552" y="3503881"/>
              <a:ext cx="304800" cy="30480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8"/>
            <p:cNvSpPr>
              <a:spLocks noChangeArrowheads="1"/>
            </p:cNvSpPr>
            <p:nvPr/>
          </p:nvSpPr>
          <p:spPr bwMode="auto">
            <a:xfrm>
              <a:off x="1781907" y="3572266"/>
              <a:ext cx="304800" cy="30480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9"/>
            <p:cNvSpPr>
              <a:spLocks noChangeArrowheads="1"/>
            </p:cNvSpPr>
            <p:nvPr/>
          </p:nvSpPr>
          <p:spPr bwMode="auto">
            <a:xfrm>
              <a:off x="1539629" y="4258066"/>
              <a:ext cx="304800" cy="30480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0"/>
            <p:cNvSpPr>
              <a:spLocks noChangeArrowheads="1"/>
            </p:cNvSpPr>
            <p:nvPr/>
          </p:nvSpPr>
          <p:spPr bwMode="auto">
            <a:xfrm>
              <a:off x="1781907" y="5935783"/>
              <a:ext cx="304800" cy="304800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7"/>
            <p:cNvSpPr>
              <a:spLocks noChangeArrowheads="1"/>
            </p:cNvSpPr>
            <p:nvPr/>
          </p:nvSpPr>
          <p:spPr bwMode="auto">
            <a:xfrm>
              <a:off x="2303583" y="5360034"/>
              <a:ext cx="304800" cy="304800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2715845" y="5608172"/>
              <a:ext cx="304800" cy="304800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9"/>
            <p:cNvSpPr>
              <a:spLocks noChangeArrowheads="1"/>
            </p:cNvSpPr>
            <p:nvPr/>
          </p:nvSpPr>
          <p:spPr bwMode="auto">
            <a:xfrm>
              <a:off x="2424722" y="5942281"/>
              <a:ext cx="304800" cy="304800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8"/>
            <p:cNvSpPr>
              <a:spLocks noChangeArrowheads="1"/>
            </p:cNvSpPr>
            <p:nvPr/>
          </p:nvSpPr>
          <p:spPr bwMode="auto">
            <a:xfrm>
              <a:off x="1934307" y="4131066"/>
              <a:ext cx="304800" cy="30480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1164492" y="3931780"/>
              <a:ext cx="304800" cy="30480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4616937" y="4134341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10"/>
            <p:cNvSpPr>
              <a:spLocks noChangeArrowheads="1"/>
            </p:cNvSpPr>
            <p:nvPr/>
          </p:nvSpPr>
          <p:spPr bwMode="auto">
            <a:xfrm>
              <a:off x="3835399" y="5853724"/>
              <a:ext cx="304800" cy="3048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7"/>
            <p:cNvSpPr>
              <a:spLocks noChangeArrowheads="1"/>
            </p:cNvSpPr>
            <p:nvPr/>
          </p:nvSpPr>
          <p:spPr bwMode="auto">
            <a:xfrm>
              <a:off x="4308230" y="5309235"/>
              <a:ext cx="304800" cy="3048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8"/>
            <p:cNvSpPr>
              <a:spLocks noChangeArrowheads="1"/>
            </p:cNvSpPr>
            <p:nvPr/>
          </p:nvSpPr>
          <p:spPr bwMode="auto">
            <a:xfrm>
              <a:off x="4376611" y="5666786"/>
              <a:ext cx="304800" cy="3048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9"/>
            <p:cNvSpPr>
              <a:spLocks noChangeArrowheads="1"/>
            </p:cNvSpPr>
            <p:nvPr/>
          </p:nvSpPr>
          <p:spPr bwMode="auto">
            <a:xfrm>
              <a:off x="4384430" y="6071235"/>
              <a:ext cx="304800" cy="3048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10"/>
            <p:cNvSpPr>
              <a:spLocks noChangeArrowheads="1"/>
            </p:cNvSpPr>
            <p:nvPr/>
          </p:nvSpPr>
          <p:spPr bwMode="auto">
            <a:xfrm>
              <a:off x="4980352" y="5818556"/>
              <a:ext cx="304800" cy="3048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10"/>
            <p:cNvSpPr>
              <a:spLocks noChangeArrowheads="1"/>
            </p:cNvSpPr>
            <p:nvPr/>
          </p:nvSpPr>
          <p:spPr bwMode="auto">
            <a:xfrm>
              <a:off x="6727089" y="5106036"/>
              <a:ext cx="304800" cy="30480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7"/>
            <p:cNvSpPr>
              <a:spLocks noChangeArrowheads="1"/>
            </p:cNvSpPr>
            <p:nvPr/>
          </p:nvSpPr>
          <p:spPr bwMode="auto">
            <a:xfrm>
              <a:off x="6008077" y="5156835"/>
              <a:ext cx="304800" cy="30480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8"/>
            <p:cNvSpPr>
              <a:spLocks noChangeArrowheads="1"/>
            </p:cNvSpPr>
            <p:nvPr/>
          </p:nvSpPr>
          <p:spPr bwMode="auto">
            <a:xfrm>
              <a:off x="6400800" y="4977081"/>
              <a:ext cx="304800" cy="30480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9"/>
            <p:cNvSpPr>
              <a:spLocks noChangeArrowheads="1"/>
            </p:cNvSpPr>
            <p:nvPr/>
          </p:nvSpPr>
          <p:spPr bwMode="auto">
            <a:xfrm>
              <a:off x="6400800" y="5296218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10"/>
            <p:cNvSpPr>
              <a:spLocks noChangeArrowheads="1"/>
            </p:cNvSpPr>
            <p:nvPr/>
          </p:nvSpPr>
          <p:spPr bwMode="auto">
            <a:xfrm>
              <a:off x="8321424" y="4540742"/>
              <a:ext cx="304800" cy="304800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9"/>
            <p:cNvSpPr>
              <a:spLocks noChangeArrowheads="1"/>
            </p:cNvSpPr>
            <p:nvPr/>
          </p:nvSpPr>
          <p:spPr bwMode="auto">
            <a:xfrm>
              <a:off x="8245229" y="4953636"/>
              <a:ext cx="304800" cy="304800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10"/>
            <p:cNvSpPr>
              <a:spLocks noChangeArrowheads="1"/>
            </p:cNvSpPr>
            <p:nvPr/>
          </p:nvSpPr>
          <p:spPr bwMode="auto">
            <a:xfrm>
              <a:off x="6375399" y="4667727"/>
              <a:ext cx="304800" cy="30480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7"/>
            <p:cNvSpPr>
              <a:spLocks noChangeArrowheads="1"/>
            </p:cNvSpPr>
            <p:nvPr/>
          </p:nvSpPr>
          <p:spPr bwMode="auto">
            <a:xfrm>
              <a:off x="6023709" y="4562866"/>
              <a:ext cx="304800" cy="30480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8"/>
            <p:cNvSpPr>
              <a:spLocks noChangeArrowheads="1"/>
            </p:cNvSpPr>
            <p:nvPr/>
          </p:nvSpPr>
          <p:spPr bwMode="auto">
            <a:xfrm>
              <a:off x="6350001" y="4344036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9"/>
            <p:cNvSpPr>
              <a:spLocks noChangeArrowheads="1"/>
            </p:cNvSpPr>
            <p:nvPr/>
          </p:nvSpPr>
          <p:spPr bwMode="auto">
            <a:xfrm>
              <a:off x="6727089" y="4690501"/>
              <a:ext cx="304800" cy="30480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Freeform 37"/>
          <p:cNvSpPr/>
          <p:nvPr/>
        </p:nvSpPr>
        <p:spPr bwMode="auto">
          <a:xfrm>
            <a:off x="1512726" y="3477843"/>
            <a:ext cx="6388628" cy="2508738"/>
          </a:xfrm>
          <a:custGeom>
            <a:avLst/>
            <a:gdLst>
              <a:gd name="connsiteX0" fmla="*/ 5466412 w 6388628"/>
              <a:gd name="connsiteY0" fmla="*/ 625231 h 2508738"/>
              <a:gd name="connsiteX1" fmla="*/ 5419520 w 6388628"/>
              <a:gd name="connsiteY1" fmla="*/ 656492 h 2508738"/>
              <a:gd name="connsiteX2" fmla="*/ 5364812 w 6388628"/>
              <a:gd name="connsiteY2" fmla="*/ 695569 h 2508738"/>
              <a:gd name="connsiteX3" fmla="*/ 5349182 w 6388628"/>
              <a:gd name="connsiteY3" fmla="*/ 726831 h 2508738"/>
              <a:gd name="connsiteX4" fmla="*/ 5341366 w 6388628"/>
              <a:gd name="connsiteY4" fmla="*/ 750277 h 2508738"/>
              <a:gd name="connsiteX5" fmla="*/ 5317920 w 6388628"/>
              <a:gd name="connsiteY5" fmla="*/ 781538 h 2508738"/>
              <a:gd name="connsiteX6" fmla="*/ 5302289 w 6388628"/>
              <a:gd name="connsiteY6" fmla="*/ 804985 h 2508738"/>
              <a:gd name="connsiteX7" fmla="*/ 5278843 w 6388628"/>
              <a:gd name="connsiteY7" fmla="*/ 836246 h 2508738"/>
              <a:gd name="connsiteX8" fmla="*/ 5255397 w 6388628"/>
              <a:gd name="connsiteY8" fmla="*/ 875323 h 2508738"/>
              <a:gd name="connsiteX9" fmla="*/ 5231951 w 6388628"/>
              <a:gd name="connsiteY9" fmla="*/ 898769 h 2508738"/>
              <a:gd name="connsiteX10" fmla="*/ 5208505 w 6388628"/>
              <a:gd name="connsiteY10" fmla="*/ 930031 h 2508738"/>
              <a:gd name="connsiteX11" fmla="*/ 5200689 w 6388628"/>
              <a:gd name="connsiteY11" fmla="*/ 969108 h 2508738"/>
              <a:gd name="connsiteX12" fmla="*/ 5145982 w 6388628"/>
              <a:gd name="connsiteY12" fmla="*/ 1039446 h 2508738"/>
              <a:gd name="connsiteX13" fmla="*/ 5114720 w 6388628"/>
              <a:gd name="connsiteY13" fmla="*/ 1094154 h 2508738"/>
              <a:gd name="connsiteX14" fmla="*/ 5091274 w 6388628"/>
              <a:gd name="connsiteY14" fmla="*/ 1133231 h 2508738"/>
              <a:gd name="connsiteX15" fmla="*/ 5075643 w 6388628"/>
              <a:gd name="connsiteY15" fmla="*/ 1156677 h 2508738"/>
              <a:gd name="connsiteX16" fmla="*/ 5060012 w 6388628"/>
              <a:gd name="connsiteY16" fmla="*/ 1211385 h 2508738"/>
              <a:gd name="connsiteX17" fmla="*/ 5044382 w 6388628"/>
              <a:gd name="connsiteY17" fmla="*/ 1234831 h 2508738"/>
              <a:gd name="connsiteX18" fmla="*/ 5028751 w 6388628"/>
              <a:gd name="connsiteY18" fmla="*/ 1273908 h 2508738"/>
              <a:gd name="connsiteX19" fmla="*/ 5013120 w 6388628"/>
              <a:gd name="connsiteY19" fmla="*/ 1305169 h 2508738"/>
              <a:gd name="connsiteX20" fmla="*/ 4997489 w 6388628"/>
              <a:gd name="connsiteY20" fmla="*/ 1352062 h 2508738"/>
              <a:gd name="connsiteX21" fmla="*/ 4974043 w 6388628"/>
              <a:gd name="connsiteY21" fmla="*/ 1398954 h 2508738"/>
              <a:gd name="connsiteX22" fmla="*/ 4958412 w 6388628"/>
              <a:gd name="connsiteY22" fmla="*/ 1445846 h 2508738"/>
              <a:gd name="connsiteX23" fmla="*/ 4950597 w 6388628"/>
              <a:gd name="connsiteY23" fmla="*/ 1469292 h 2508738"/>
              <a:gd name="connsiteX24" fmla="*/ 4919336 w 6388628"/>
              <a:gd name="connsiteY24" fmla="*/ 1492738 h 2508738"/>
              <a:gd name="connsiteX25" fmla="*/ 4911520 w 6388628"/>
              <a:gd name="connsiteY25" fmla="*/ 1524000 h 2508738"/>
              <a:gd name="connsiteX26" fmla="*/ 4864628 w 6388628"/>
              <a:gd name="connsiteY26" fmla="*/ 1547446 h 2508738"/>
              <a:gd name="connsiteX27" fmla="*/ 4856812 w 6388628"/>
              <a:gd name="connsiteY27" fmla="*/ 1570892 h 2508738"/>
              <a:gd name="connsiteX28" fmla="*/ 4809920 w 6388628"/>
              <a:gd name="connsiteY28" fmla="*/ 1602154 h 2508738"/>
              <a:gd name="connsiteX29" fmla="*/ 4770843 w 6388628"/>
              <a:gd name="connsiteY29" fmla="*/ 1641231 h 2508738"/>
              <a:gd name="connsiteX30" fmla="*/ 4731766 w 6388628"/>
              <a:gd name="connsiteY30" fmla="*/ 1672492 h 2508738"/>
              <a:gd name="connsiteX31" fmla="*/ 4700505 w 6388628"/>
              <a:gd name="connsiteY31" fmla="*/ 1695938 h 2508738"/>
              <a:gd name="connsiteX32" fmla="*/ 4677059 w 6388628"/>
              <a:gd name="connsiteY32" fmla="*/ 1719385 h 2508738"/>
              <a:gd name="connsiteX33" fmla="*/ 4630166 w 6388628"/>
              <a:gd name="connsiteY33" fmla="*/ 1735015 h 2508738"/>
              <a:gd name="connsiteX34" fmla="*/ 4606720 w 6388628"/>
              <a:gd name="connsiteY34" fmla="*/ 1766277 h 2508738"/>
              <a:gd name="connsiteX35" fmla="*/ 4575459 w 6388628"/>
              <a:gd name="connsiteY35" fmla="*/ 1789723 h 2508738"/>
              <a:gd name="connsiteX36" fmla="*/ 4512936 w 6388628"/>
              <a:gd name="connsiteY36" fmla="*/ 1813169 h 2508738"/>
              <a:gd name="connsiteX37" fmla="*/ 4489489 w 6388628"/>
              <a:gd name="connsiteY37" fmla="*/ 1828800 h 2508738"/>
              <a:gd name="connsiteX38" fmla="*/ 4458228 w 6388628"/>
              <a:gd name="connsiteY38" fmla="*/ 1836615 h 2508738"/>
              <a:gd name="connsiteX39" fmla="*/ 4364443 w 6388628"/>
              <a:gd name="connsiteY39" fmla="*/ 1852246 h 2508738"/>
              <a:gd name="connsiteX40" fmla="*/ 4255028 w 6388628"/>
              <a:gd name="connsiteY40" fmla="*/ 1844431 h 2508738"/>
              <a:gd name="connsiteX41" fmla="*/ 4223766 w 6388628"/>
              <a:gd name="connsiteY41" fmla="*/ 1836615 h 2508738"/>
              <a:gd name="connsiteX42" fmla="*/ 4169059 w 6388628"/>
              <a:gd name="connsiteY42" fmla="*/ 1820985 h 2508738"/>
              <a:gd name="connsiteX43" fmla="*/ 4098720 w 6388628"/>
              <a:gd name="connsiteY43" fmla="*/ 1813169 h 2508738"/>
              <a:gd name="connsiteX44" fmla="*/ 4059643 w 6388628"/>
              <a:gd name="connsiteY44" fmla="*/ 1805354 h 2508738"/>
              <a:gd name="connsiteX45" fmla="*/ 3981489 w 6388628"/>
              <a:gd name="connsiteY45" fmla="*/ 1781908 h 2508738"/>
              <a:gd name="connsiteX46" fmla="*/ 3903336 w 6388628"/>
              <a:gd name="connsiteY46" fmla="*/ 1766277 h 2508738"/>
              <a:gd name="connsiteX47" fmla="*/ 3809551 w 6388628"/>
              <a:gd name="connsiteY47" fmla="*/ 1735015 h 2508738"/>
              <a:gd name="connsiteX48" fmla="*/ 3754843 w 6388628"/>
              <a:gd name="connsiteY48" fmla="*/ 1727200 h 2508738"/>
              <a:gd name="connsiteX49" fmla="*/ 3707951 w 6388628"/>
              <a:gd name="connsiteY49" fmla="*/ 1711569 h 2508738"/>
              <a:gd name="connsiteX50" fmla="*/ 3668874 w 6388628"/>
              <a:gd name="connsiteY50" fmla="*/ 1703754 h 2508738"/>
              <a:gd name="connsiteX51" fmla="*/ 3637612 w 6388628"/>
              <a:gd name="connsiteY51" fmla="*/ 1695938 h 2508738"/>
              <a:gd name="connsiteX52" fmla="*/ 3614166 w 6388628"/>
              <a:gd name="connsiteY52" fmla="*/ 1680308 h 2508738"/>
              <a:gd name="connsiteX53" fmla="*/ 3582905 w 6388628"/>
              <a:gd name="connsiteY53" fmla="*/ 1656862 h 2508738"/>
              <a:gd name="connsiteX54" fmla="*/ 3528197 w 6388628"/>
              <a:gd name="connsiteY54" fmla="*/ 1625600 h 2508738"/>
              <a:gd name="connsiteX55" fmla="*/ 3504751 w 6388628"/>
              <a:gd name="connsiteY55" fmla="*/ 1602154 h 2508738"/>
              <a:gd name="connsiteX56" fmla="*/ 3450043 w 6388628"/>
              <a:gd name="connsiteY56" fmla="*/ 1570892 h 2508738"/>
              <a:gd name="connsiteX57" fmla="*/ 3395336 w 6388628"/>
              <a:gd name="connsiteY57" fmla="*/ 1524000 h 2508738"/>
              <a:gd name="connsiteX58" fmla="*/ 3371889 w 6388628"/>
              <a:gd name="connsiteY58" fmla="*/ 1516185 h 2508738"/>
              <a:gd name="connsiteX59" fmla="*/ 3332812 w 6388628"/>
              <a:gd name="connsiteY59" fmla="*/ 1484923 h 2508738"/>
              <a:gd name="connsiteX60" fmla="*/ 3301551 w 6388628"/>
              <a:gd name="connsiteY60" fmla="*/ 1477108 h 2508738"/>
              <a:gd name="connsiteX61" fmla="*/ 3254659 w 6388628"/>
              <a:gd name="connsiteY61" fmla="*/ 1453662 h 2508738"/>
              <a:gd name="connsiteX62" fmla="*/ 3184320 w 6388628"/>
              <a:gd name="connsiteY62" fmla="*/ 1414585 h 2508738"/>
              <a:gd name="connsiteX63" fmla="*/ 3160874 w 6388628"/>
              <a:gd name="connsiteY63" fmla="*/ 1398954 h 2508738"/>
              <a:gd name="connsiteX64" fmla="*/ 3129612 w 6388628"/>
              <a:gd name="connsiteY64" fmla="*/ 1391138 h 2508738"/>
              <a:gd name="connsiteX65" fmla="*/ 3074905 w 6388628"/>
              <a:gd name="connsiteY65" fmla="*/ 1375508 h 2508738"/>
              <a:gd name="connsiteX66" fmla="*/ 3051459 w 6388628"/>
              <a:gd name="connsiteY66" fmla="*/ 1359877 h 2508738"/>
              <a:gd name="connsiteX67" fmla="*/ 2965489 w 6388628"/>
              <a:gd name="connsiteY67" fmla="*/ 1344246 h 2508738"/>
              <a:gd name="connsiteX68" fmla="*/ 2895151 w 6388628"/>
              <a:gd name="connsiteY68" fmla="*/ 1320800 h 2508738"/>
              <a:gd name="connsiteX69" fmla="*/ 2731028 w 6388628"/>
              <a:gd name="connsiteY69" fmla="*/ 1305169 h 2508738"/>
              <a:gd name="connsiteX70" fmla="*/ 2668505 w 6388628"/>
              <a:gd name="connsiteY70" fmla="*/ 1297354 h 2508738"/>
              <a:gd name="connsiteX71" fmla="*/ 2559089 w 6388628"/>
              <a:gd name="connsiteY71" fmla="*/ 1273908 h 2508738"/>
              <a:gd name="connsiteX72" fmla="*/ 2520012 w 6388628"/>
              <a:gd name="connsiteY72" fmla="*/ 1266092 h 2508738"/>
              <a:gd name="connsiteX73" fmla="*/ 2434043 w 6388628"/>
              <a:gd name="connsiteY73" fmla="*/ 1234831 h 2508738"/>
              <a:gd name="connsiteX74" fmla="*/ 2394966 w 6388628"/>
              <a:gd name="connsiteY74" fmla="*/ 1227015 h 2508738"/>
              <a:gd name="connsiteX75" fmla="*/ 2371520 w 6388628"/>
              <a:gd name="connsiteY75" fmla="*/ 1219200 h 2508738"/>
              <a:gd name="connsiteX76" fmla="*/ 2348074 w 6388628"/>
              <a:gd name="connsiteY76" fmla="*/ 1203569 h 2508738"/>
              <a:gd name="connsiteX77" fmla="*/ 2324628 w 6388628"/>
              <a:gd name="connsiteY77" fmla="*/ 1195754 h 2508738"/>
              <a:gd name="connsiteX78" fmla="*/ 2262105 w 6388628"/>
              <a:gd name="connsiteY78" fmla="*/ 1172308 h 2508738"/>
              <a:gd name="connsiteX79" fmla="*/ 2215212 w 6388628"/>
              <a:gd name="connsiteY79" fmla="*/ 1125415 h 2508738"/>
              <a:gd name="connsiteX80" fmla="*/ 2191766 w 6388628"/>
              <a:gd name="connsiteY80" fmla="*/ 1109785 h 2508738"/>
              <a:gd name="connsiteX81" fmla="*/ 2137059 w 6388628"/>
              <a:gd name="connsiteY81" fmla="*/ 1055077 h 2508738"/>
              <a:gd name="connsiteX82" fmla="*/ 2121428 w 6388628"/>
              <a:gd name="connsiteY82" fmla="*/ 1031631 h 2508738"/>
              <a:gd name="connsiteX83" fmla="*/ 2097982 w 6388628"/>
              <a:gd name="connsiteY83" fmla="*/ 1000369 h 2508738"/>
              <a:gd name="connsiteX84" fmla="*/ 2074536 w 6388628"/>
              <a:gd name="connsiteY84" fmla="*/ 984738 h 2508738"/>
              <a:gd name="connsiteX85" fmla="*/ 2035459 w 6388628"/>
              <a:gd name="connsiteY85" fmla="*/ 930031 h 2508738"/>
              <a:gd name="connsiteX86" fmla="*/ 2004197 w 6388628"/>
              <a:gd name="connsiteY86" fmla="*/ 898769 h 2508738"/>
              <a:gd name="connsiteX87" fmla="*/ 1980751 w 6388628"/>
              <a:gd name="connsiteY87" fmla="*/ 859692 h 2508738"/>
              <a:gd name="connsiteX88" fmla="*/ 1949489 w 6388628"/>
              <a:gd name="connsiteY88" fmla="*/ 836246 h 2508738"/>
              <a:gd name="connsiteX89" fmla="*/ 1926043 w 6388628"/>
              <a:gd name="connsiteY89" fmla="*/ 804985 h 2508738"/>
              <a:gd name="connsiteX90" fmla="*/ 1902597 w 6388628"/>
              <a:gd name="connsiteY90" fmla="*/ 781538 h 2508738"/>
              <a:gd name="connsiteX91" fmla="*/ 1886966 w 6388628"/>
              <a:gd name="connsiteY91" fmla="*/ 758092 h 2508738"/>
              <a:gd name="connsiteX92" fmla="*/ 1824443 w 6388628"/>
              <a:gd name="connsiteY92" fmla="*/ 695569 h 2508738"/>
              <a:gd name="connsiteX93" fmla="*/ 1808812 w 6388628"/>
              <a:gd name="connsiteY93" fmla="*/ 672123 h 2508738"/>
              <a:gd name="connsiteX94" fmla="*/ 1777551 w 6388628"/>
              <a:gd name="connsiteY94" fmla="*/ 640862 h 2508738"/>
              <a:gd name="connsiteX95" fmla="*/ 1761920 w 6388628"/>
              <a:gd name="connsiteY95" fmla="*/ 617415 h 2508738"/>
              <a:gd name="connsiteX96" fmla="*/ 1715028 w 6388628"/>
              <a:gd name="connsiteY96" fmla="*/ 570523 h 2508738"/>
              <a:gd name="connsiteX97" fmla="*/ 1707212 w 6388628"/>
              <a:gd name="connsiteY97" fmla="*/ 547077 h 2508738"/>
              <a:gd name="connsiteX98" fmla="*/ 1644689 w 6388628"/>
              <a:gd name="connsiteY98" fmla="*/ 476738 h 2508738"/>
              <a:gd name="connsiteX99" fmla="*/ 1613428 w 6388628"/>
              <a:gd name="connsiteY99" fmla="*/ 429846 h 2508738"/>
              <a:gd name="connsiteX100" fmla="*/ 1582166 w 6388628"/>
              <a:gd name="connsiteY100" fmla="*/ 390769 h 2508738"/>
              <a:gd name="connsiteX101" fmla="*/ 1566536 w 6388628"/>
              <a:gd name="connsiteY101" fmla="*/ 367323 h 2508738"/>
              <a:gd name="connsiteX102" fmla="*/ 1543089 w 6388628"/>
              <a:gd name="connsiteY102" fmla="*/ 336062 h 2508738"/>
              <a:gd name="connsiteX103" fmla="*/ 1519643 w 6388628"/>
              <a:gd name="connsiteY103" fmla="*/ 296985 h 2508738"/>
              <a:gd name="connsiteX104" fmla="*/ 1496197 w 6388628"/>
              <a:gd name="connsiteY104" fmla="*/ 265723 h 2508738"/>
              <a:gd name="connsiteX105" fmla="*/ 1472751 w 6388628"/>
              <a:gd name="connsiteY105" fmla="*/ 242277 h 2508738"/>
              <a:gd name="connsiteX106" fmla="*/ 1441489 w 6388628"/>
              <a:gd name="connsiteY106" fmla="*/ 187569 h 2508738"/>
              <a:gd name="connsiteX107" fmla="*/ 1371151 w 6388628"/>
              <a:gd name="connsiteY107" fmla="*/ 132862 h 2508738"/>
              <a:gd name="connsiteX108" fmla="*/ 1347705 w 6388628"/>
              <a:gd name="connsiteY108" fmla="*/ 109415 h 2508738"/>
              <a:gd name="connsiteX109" fmla="*/ 1292997 w 6388628"/>
              <a:gd name="connsiteY109" fmla="*/ 78154 h 2508738"/>
              <a:gd name="connsiteX110" fmla="*/ 1207028 w 6388628"/>
              <a:gd name="connsiteY110" fmla="*/ 31262 h 2508738"/>
              <a:gd name="connsiteX111" fmla="*/ 933489 w 6388628"/>
              <a:gd name="connsiteY111" fmla="*/ 0 h 2508738"/>
              <a:gd name="connsiteX112" fmla="*/ 745920 w 6388628"/>
              <a:gd name="connsiteY112" fmla="*/ 7815 h 2508738"/>
              <a:gd name="connsiteX113" fmla="*/ 675582 w 6388628"/>
              <a:gd name="connsiteY113" fmla="*/ 31262 h 2508738"/>
              <a:gd name="connsiteX114" fmla="*/ 652136 w 6388628"/>
              <a:gd name="connsiteY114" fmla="*/ 39077 h 2508738"/>
              <a:gd name="connsiteX115" fmla="*/ 589612 w 6388628"/>
              <a:gd name="connsiteY115" fmla="*/ 62523 h 2508738"/>
              <a:gd name="connsiteX116" fmla="*/ 558351 w 6388628"/>
              <a:gd name="connsiteY116" fmla="*/ 85969 h 2508738"/>
              <a:gd name="connsiteX117" fmla="*/ 527089 w 6388628"/>
              <a:gd name="connsiteY117" fmla="*/ 117231 h 2508738"/>
              <a:gd name="connsiteX118" fmla="*/ 511459 w 6388628"/>
              <a:gd name="connsiteY118" fmla="*/ 140677 h 2508738"/>
              <a:gd name="connsiteX119" fmla="*/ 441120 w 6388628"/>
              <a:gd name="connsiteY119" fmla="*/ 218831 h 2508738"/>
              <a:gd name="connsiteX120" fmla="*/ 394228 w 6388628"/>
              <a:gd name="connsiteY120" fmla="*/ 296985 h 2508738"/>
              <a:gd name="connsiteX121" fmla="*/ 331705 w 6388628"/>
              <a:gd name="connsiteY121" fmla="*/ 382954 h 2508738"/>
              <a:gd name="connsiteX122" fmla="*/ 269182 w 6388628"/>
              <a:gd name="connsiteY122" fmla="*/ 468923 h 2508738"/>
              <a:gd name="connsiteX123" fmla="*/ 245736 w 6388628"/>
              <a:gd name="connsiteY123" fmla="*/ 492369 h 2508738"/>
              <a:gd name="connsiteX124" fmla="*/ 222289 w 6388628"/>
              <a:gd name="connsiteY124" fmla="*/ 539262 h 2508738"/>
              <a:gd name="connsiteX125" fmla="*/ 167582 w 6388628"/>
              <a:gd name="connsiteY125" fmla="*/ 617415 h 2508738"/>
              <a:gd name="connsiteX126" fmla="*/ 136320 w 6388628"/>
              <a:gd name="connsiteY126" fmla="*/ 679938 h 2508738"/>
              <a:gd name="connsiteX127" fmla="*/ 120689 w 6388628"/>
              <a:gd name="connsiteY127" fmla="*/ 750277 h 2508738"/>
              <a:gd name="connsiteX128" fmla="*/ 81612 w 6388628"/>
              <a:gd name="connsiteY128" fmla="*/ 812800 h 2508738"/>
              <a:gd name="connsiteX129" fmla="*/ 73797 w 6388628"/>
              <a:gd name="connsiteY129" fmla="*/ 851877 h 2508738"/>
              <a:gd name="connsiteX130" fmla="*/ 50351 w 6388628"/>
              <a:gd name="connsiteY130" fmla="*/ 883138 h 2508738"/>
              <a:gd name="connsiteX131" fmla="*/ 26905 w 6388628"/>
              <a:gd name="connsiteY131" fmla="*/ 945662 h 2508738"/>
              <a:gd name="connsiteX132" fmla="*/ 19089 w 6388628"/>
              <a:gd name="connsiteY132" fmla="*/ 1016000 h 2508738"/>
              <a:gd name="connsiteX133" fmla="*/ 3459 w 6388628"/>
              <a:gd name="connsiteY133" fmla="*/ 1109785 h 2508738"/>
              <a:gd name="connsiteX134" fmla="*/ 34720 w 6388628"/>
              <a:gd name="connsiteY134" fmla="*/ 1688123 h 2508738"/>
              <a:gd name="connsiteX135" fmla="*/ 58166 w 6388628"/>
              <a:gd name="connsiteY135" fmla="*/ 1774092 h 2508738"/>
              <a:gd name="connsiteX136" fmla="*/ 89428 w 6388628"/>
              <a:gd name="connsiteY136" fmla="*/ 1813169 h 2508738"/>
              <a:gd name="connsiteX137" fmla="*/ 167582 w 6388628"/>
              <a:gd name="connsiteY137" fmla="*/ 1906954 h 2508738"/>
              <a:gd name="connsiteX138" fmla="*/ 191028 w 6388628"/>
              <a:gd name="connsiteY138" fmla="*/ 1914769 h 2508738"/>
              <a:gd name="connsiteX139" fmla="*/ 214474 w 6388628"/>
              <a:gd name="connsiteY139" fmla="*/ 1938215 h 2508738"/>
              <a:gd name="connsiteX140" fmla="*/ 284812 w 6388628"/>
              <a:gd name="connsiteY140" fmla="*/ 1969477 h 2508738"/>
              <a:gd name="connsiteX141" fmla="*/ 362966 w 6388628"/>
              <a:gd name="connsiteY141" fmla="*/ 2000738 h 2508738"/>
              <a:gd name="connsiteX142" fmla="*/ 433305 w 6388628"/>
              <a:gd name="connsiteY142" fmla="*/ 2039815 h 2508738"/>
              <a:gd name="connsiteX143" fmla="*/ 456751 w 6388628"/>
              <a:gd name="connsiteY143" fmla="*/ 2047631 h 2508738"/>
              <a:gd name="connsiteX144" fmla="*/ 480197 w 6388628"/>
              <a:gd name="connsiteY144" fmla="*/ 2063262 h 2508738"/>
              <a:gd name="connsiteX145" fmla="*/ 511459 w 6388628"/>
              <a:gd name="connsiteY145" fmla="*/ 2078892 h 2508738"/>
              <a:gd name="connsiteX146" fmla="*/ 542720 w 6388628"/>
              <a:gd name="connsiteY146" fmla="*/ 2102338 h 2508738"/>
              <a:gd name="connsiteX147" fmla="*/ 597428 w 6388628"/>
              <a:gd name="connsiteY147" fmla="*/ 2117969 h 2508738"/>
              <a:gd name="connsiteX148" fmla="*/ 636505 w 6388628"/>
              <a:gd name="connsiteY148" fmla="*/ 2133600 h 2508738"/>
              <a:gd name="connsiteX149" fmla="*/ 659951 w 6388628"/>
              <a:gd name="connsiteY149" fmla="*/ 2141415 h 2508738"/>
              <a:gd name="connsiteX150" fmla="*/ 699028 w 6388628"/>
              <a:gd name="connsiteY150" fmla="*/ 2172677 h 2508738"/>
              <a:gd name="connsiteX151" fmla="*/ 730289 w 6388628"/>
              <a:gd name="connsiteY151" fmla="*/ 2180492 h 2508738"/>
              <a:gd name="connsiteX152" fmla="*/ 769366 w 6388628"/>
              <a:gd name="connsiteY152" fmla="*/ 2203938 h 2508738"/>
              <a:gd name="connsiteX153" fmla="*/ 800628 w 6388628"/>
              <a:gd name="connsiteY153" fmla="*/ 2227385 h 2508738"/>
              <a:gd name="connsiteX154" fmla="*/ 847520 w 6388628"/>
              <a:gd name="connsiteY154" fmla="*/ 2274277 h 2508738"/>
              <a:gd name="connsiteX155" fmla="*/ 902228 w 6388628"/>
              <a:gd name="connsiteY155" fmla="*/ 2297723 h 2508738"/>
              <a:gd name="connsiteX156" fmla="*/ 956936 w 6388628"/>
              <a:gd name="connsiteY156" fmla="*/ 2336800 h 2508738"/>
              <a:gd name="connsiteX157" fmla="*/ 980382 w 6388628"/>
              <a:gd name="connsiteY157" fmla="*/ 2360246 h 2508738"/>
              <a:gd name="connsiteX158" fmla="*/ 1003828 w 6388628"/>
              <a:gd name="connsiteY158" fmla="*/ 2368062 h 2508738"/>
              <a:gd name="connsiteX159" fmla="*/ 1058536 w 6388628"/>
              <a:gd name="connsiteY159" fmla="*/ 2399323 h 2508738"/>
              <a:gd name="connsiteX160" fmla="*/ 1081982 w 6388628"/>
              <a:gd name="connsiteY160" fmla="*/ 2414954 h 2508738"/>
              <a:gd name="connsiteX161" fmla="*/ 1121059 w 6388628"/>
              <a:gd name="connsiteY161" fmla="*/ 2422769 h 2508738"/>
              <a:gd name="connsiteX162" fmla="*/ 1167951 w 6388628"/>
              <a:gd name="connsiteY162" fmla="*/ 2438400 h 2508738"/>
              <a:gd name="connsiteX163" fmla="*/ 1207028 w 6388628"/>
              <a:gd name="connsiteY163" fmla="*/ 2446215 h 2508738"/>
              <a:gd name="connsiteX164" fmla="*/ 1308628 w 6388628"/>
              <a:gd name="connsiteY164" fmla="*/ 2477477 h 2508738"/>
              <a:gd name="connsiteX165" fmla="*/ 1425859 w 6388628"/>
              <a:gd name="connsiteY165" fmla="*/ 2500923 h 2508738"/>
              <a:gd name="connsiteX166" fmla="*/ 2074536 w 6388628"/>
              <a:gd name="connsiteY166" fmla="*/ 2493108 h 2508738"/>
              <a:gd name="connsiteX167" fmla="*/ 2262105 w 6388628"/>
              <a:gd name="connsiteY167" fmla="*/ 2485292 h 2508738"/>
              <a:gd name="connsiteX168" fmla="*/ 2605982 w 6388628"/>
              <a:gd name="connsiteY168" fmla="*/ 2454031 h 2508738"/>
              <a:gd name="connsiteX169" fmla="*/ 2738843 w 6388628"/>
              <a:gd name="connsiteY169" fmla="*/ 2438400 h 2508738"/>
              <a:gd name="connsiteX170" fmla="*/ 2871705 w 6388628"/>
              <a:gd name="connsiteY170" fmla="*/ 2430585 h 2508738"/>
              <a:gd name="connsiteX171" fmla="*/ 3465674 w 6388628"/>
              <a:gd name="connsiteY171" fmla="*/ 2446215 h 2508738"/>
              <a:gd name="connsiteX172" fmla="*/ 3575089 w 6388628"/>
              <a:gd name="connsiteY172" fmla="*/ 2461846 h 2508738"/>
              <a:gd name="connsiteX173" fmla="*/ 3825182 w 6388628"/>
              <a:gd name="connsiteY173" fmla="*/ 2485292 h 2508738"/>
              <a:gd name="connsiteX174" fmla="*/ 3903336 w 6388628"/>
              <a:gd name="connsiteY174" fmla="*/ 2500923 h 2508738"/>
              <a:gd name="connsiteX175" fmla="*/ 4176874 w 6388628"/>
              <a:gd name="connsiteY175" fmla="*/ 2508738 h 2508738"/>
              <a:gd name="connsiteX176" fmla="*/ 4583274 w 6388628"/>
              <a:gd name="connsiteY176" fmla="*/ 2493108 h 2508738"/>
              <a:gd name="connsiteX177" fmla="*/ 4739582 w 6388628"/>
              <a:gd name="connsiteY177" fmla="*/ 2477477 h 2508738"/>
              <a:gd name="connsiteX178" fmla="*/ 5013120 w 6388628"/>
              <a:gd name="connsiteY178" fmla="*/ 2454031 h 2508738"/>
              <a:gd name="connsiteX179" fmla="*/ 5091274 w 6388628"/>
              <a:gd name="connsiteY179" fmla="*/ 2438400 h 2508738"/>
              <a:gd name="connsiteX180" fmla="*/ 5161612 w 6388628"/>
              <a:gd name="connsiteY180" fmla="*/ 2430585 h 2508738"/>
              <a:gd name="connsiteX181" fmla="*/ 5247582 w 6388628"/>
              <a:gd name="connsiteY181" fmla="*/ 2414954 h 2508738"/>
              <a:gd name="connsiteX182" fmla="*/ 5466412 w 6388628"/>
              <a:gd name="connsiteY182" fmla="*/ 2375877 h 2508738"/>
              <a:gd name="connsiteX183" fmla="*/ 5497674 w 6388628"/>
              <a:gd name="connsiteY183" fmla="*/ 2360246 h 2508738"/>
              <a:gd name="connsiteX184" fmla="*/ 5583643 w 6388628"/>
              <a:gd name="connsiteY184" fmla="*/ 2336800 h 2508738"/>
              <a:gd name="connsiteX185" fmla="*/ 5622720 w 6388628"/>
              <a:gd name="connsiteY185" fmla="*/ 2313354 h 2508738"/>
              <a:gd name="connsiteX186" fmla="*/ 5685243 w 6388628"/>
              <a:gd name="connsiteY186" fmla="*/ 2289908 h 2508738"/>
              <a:gd name="connsiteX187" fmla="*/ 5708689 w 6388628"/>
              <a:gd name="connsiteY187" fmla="*/ 2282092 h 2508738"/>
              <a:gd name="connsiteX188" fmla="*/ 5739951 w 6388628"/>
              <a:gd name="connsiteY188" fmla="*/ 2266462 h 2508738"/>
              <a:gd name="connsiteX189" fmla="*/ 5794659 w 6388628"/>
              <a:gd name="connsiteY189" fmla="*/ 2243015 h 2508738"/>
              <a:gd name="connsiteX190" fmla="*/ 5849366 w 6388628"/>
              <a:gd name="connsiteY190" fmla="*/ 2211754 h 2508738"/>
              <a:gd name="connsiteX191" fmla="*/ 5904074 w 6388628"/>
              <a:gd name="connsiteY191" fmla="*/ 2172677 h 2508738"/>
              <a:gd name="connsiteX192" fmla="*/ 5966597 w 6388628"/>
              <a:gd name="connsiteY192" fmla="*/ 2133600 h 2508738"/>
              <a:gd name="connsiteX193" fmla="*/ 6013489 w 6388628"/>
              <a:gd name="connsiteY193" fmla="*/ 2086708 h 2508738"/>
              <a:gd name="connsiteX194" fmla="*/ 6036936 w 6388628"/>
              <a:gd name="connsiteY194" fmla="*/ 2047631 h 2508738"/>
              <a:gd name="connsiteX195" fmla="*/ 6060382 w 6388628"/>
              <a:gd name="connsiteY195" fmla="*/ 2039815 h 2508738"/>
              <a:gd name="connsiteX196" fmla="*/ 6115089 w 6388628"/>
              <a:gd name="connsiteY196" fmla="*/ 1961662 h 2508738"/>
              <a:gd name="connsiteX197" fmla="*/ 6122905 w 6388628"/>
              <a:gd name="connsiteY197" fmla="*/ 1930400 h 2508738"/>
              <a:gd name="connsiteX198" fmla="*/ 6130720 w 6388628"/>
              <a:gd name="connsiteY198" fmla="*/ 1906954 h 2508738"/>
              <a:gd name="connsiteX199" fmla="*/ 6146351 w 6388628"/>
              <a:gd name="connsiteY199" fmla="*/ 1883508 h 2508738"/>
              <a:gd name="connsiteX200" fmla="*/ 6177612 w 6388628"/>
              <a:gd name="connsiteY200" fmla="*/ 1813169 h 2508738"/>
              <a:gd name="connsiteX201" fmla="*/ 6193243 w 6388628"/>
              <a:gd name="connsiteY201" fmla="*/ 1781908 h 2508738"/>
              <a:gd name="connsiteX202" fmla="*/ 6216689 w 6388628"/>
              <a:gd name="connsiteY202" fmla="*/ 1727200 h 2508738"/>
              <a:gd name="connsiteX203" fmla="*/ 6247951 w 6388628"/>
              <a:gd name="connsiteY203" fmla="*/ 1633415 h 2508738"/>
              <a:gd name="connsiteX204" fmla="*/ 6271397 w 6388628"/>
              <a:gd name="connsiteY204" fmla="*/ 1555262 h 2508738"/>
              <a:gd name="connsiteX205" fmla="*/ 6279212 w 6388628"/>
              <a:gd name="connsiteY205" fmla="*/ 1516185 h 2508738"/>
              <a:gd name="connsiteX206" fmla="*/ 6294843 w 6388628"/>
              <a:gd name="connsiteY206" fmla="*/ 1484923 h 2508738"/>
              <a:gd name="connsiteX207" fmla="*/ 6318289 w 6388628"/>
              <a:gd name="connsiteY207" fmla="*/ 1422400 h 2508738"/>
              <a:gd name="connsiteX208" fmla="*/ 6333920 w 6388628"/>
              <a:gd name="connsiteY208" fmla="*/ 1367692 h 2508738"/>
              <a:gd name="connsiteX209" fmla="*/ 6341736 w 6388628"/>
              <a:gd name="connsiteY209" fmla="*/ 1320800 h 2508738"/>
              <a:gd name="connsiteX210" fmla="*/ 6357366 w 6388628"/>
              <a:gd name="connsiteY210" fmla="*/ 1297354 h 2508738"/>
              <a:gd name="connsiteX211" fmla="*/ 6365182 w 6388628"/>
              <a:gd name="connsiteY211" fmla="*/ 1242646 h 2508738"/>
              <a:gd name="connsiteX212" fmla="*/ 6380812 w 6388628"/>
              <a:gd name="connsiteY212" fmla="*/ 1148862 h 2508738"/>
              <a:gd name="connsiteX213" fmla="*/ 6388628 w 6388628"/>
              <a:gd name="connsiteY213" fmla="*/ 1062892 h 2508738"/>
              <a:gd name="connsiteX214" fmla="*/ 6380812 w 6388628"/>
              <a:gd name="connsiteY214" fmla="*/ 1016000 h 2508738"/>
              <a:gd name="connsiteX215" fmla="*/ 6372997 w 6388628"/>
              <a:gd name="connsiteY215" fmla="*/ 930031 h 2508738"/>
              <a:gd name="connsiteX216" fmla="*/ 6349551 w 6388628"/>
              <a:gd name="connsiteY216" fmla="*/ 890954 h 2508738"/>
              <a:gd name="connsiteX217" fmla="*/ 6341736 w 6388628"/>
              <a:gd name="connsiteY217" fmla="*/ 859692 h 2508738"/>
              <a:gd name="connsiteX218" fmla="*/ 6310474 w 6388628"/>
              <a:gd name="connsiteY218" fmla="*/ 789354 h 2508738"/>
              <a:gd name="connsiteX219" fmla="*/ 6294843 w 6388628"/>
              <a:gd name="connsiteY219" fmla="*/ 726831 h 2508738"/>
              <a:gd name="connsiteX220" fmla="*/ 6255766 w 6388628"/>
              <a:gd name="connsiteY220" fmla="*/ 656492 h 2508738"/>
              <a:gd name="connsiteX221" fmla="*/ 6232320 w 6388628"/>
              <a:gd name="connsiteY221" fmla="*/ 593969 h 2508738"/>
              <a:gd name="connsiteX222" fmla="*/ 6193243 w 6388628"/>
              <a:gd name="connsiteY222" fmla="*/ 515815 h 2508738"/>
              <a:gd name="connsiteX223" fmla="*/ 6185428 w 6388628"/>
              <a:gd name="connsiteY223" fmla="*/ 492369 h 2508738"/>
              <a:gd name="connsiteX224" fmla="*/ 6177612 w 6388628"/>
              <a:gd name="connsiteY224" fmla="*/ 461108 h 2508738"/>
              <a:gd name="connsiteX225" fmla="*/ 6130720 w 6388628"/>
              <a:gd name="connsiteY225" fmla="*/ 429846 h 2508738"/>
              <a:gd name="connsiteX226" fmla="*/ 6076012 w 6388628"/>
              <a:gd name="connsiteY226" fmla="*/ 406400 h 2508738"/>
              <a:gd name="connsiteX227" fmla="*/ 5849366 w 6388628"/>
              <a:gd name="connsiteY227" fmla="*/ 414215 h 2508738"/>
              <a:gd name="connsiteX228" fmla="*/ 5747766 w 6388628"/>
              <a:gd name="connsiteY228" fmla="*/ 445477 h 2508738"/>
              <a:gd name="connsiteX229" fmla="*/ 5724320 w 6388628"/>
              <a:gd name="connsiteY229" fmla="*/ 453292 h 2508738"/>
              <a:gd name="connsiteX230" fmla="*/ 5693059 w 6388628"/>
              <a:gd name="connsiteY230" fmla="*/ 476738 h 2508738"/>
              <a:gd name="connsiteX231" fmla="*/ 5638351 w 6388628"/>
              <a:gd name="connsiteY231" fmla="*/ 492369 h 2508738"/>
              <a:gd name="connsiteX232" fmla="*/ 5591459 w 6388628"/>
              <a:gd name="connsiteY232" fmla="*/ 523631 h 2508738"/>
              <a:gd name="connsiteX233" fmla="*/ 5568012 w 6388628"/>
              <a:gd name="connsiteY233" fmla="*/ 531446 h 2508738"/>
              <a:gd name="connsiteX234" fmla="*/ 5513305 w 6388628"/>
              <a:gd name="connsiteY234" fmla="*/ 562708 h 2508738"/>
              <a:gd name="connsiteX235" fmla="*/ 5497674 w 6388628"/>
              <a:gd name="connsiteY235" fmla="*/ 586154 h 2508738"/>
              <a:gd name="connsiteX236" fmla="*/ 5466412 w 6388628"/>
              <a:gd name="connsiteY236" fmla="*/ 601785 h 2508738"/>
              <a:gd name="connsiteX237" fmla="*/ 5466412 w 6388628"/>
              <a:gd name="connsiteY237" fmla="*/ 625231 h 2508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6388628" h="2508738">
                <a:moveTo>
                  <a:pt x="5466412" y="625231"/>
                </a:moveTo>
                <a:cubicBezTo>
                  <a:pt x="5458597" y="634349"/>
                  <a:pt x="5434349" y="644959"/>
                  <a:pt x="5419520" y="656492"/>
                </a:cubicBezTo>
                <a:cubicBezTo>
                  <a:pt x="5362487" y="700850"/>
                  <a:pt x="5432680" y="661635"/>
                  <a:pt x="5364812" y="695569"/>
                </a:cubicBezTo>
                <a:cubicBezTo>
                  <a:pt x="5359602" y="705990"/>
                  <a:pt x="5353771" y="716122"/>
                  <a:pt x="5349182" y="726831"/>
                </a:cubicBezTo>
                <a:cubicBezTo>
                  <a:pt x="5345937" y="734403"/>
                  <a:pt x="5345453" y="743124"/>
                  <a:pt x="5341366" y="750277"/>
                </a:cubicBezTo>
                <a:cubicBezTo>
                  <a:pt x="5334903" y="761586"/>
                  <a:pt x="5325491" y="770939"/>
                  <a:pt x="5317920" y="781538"/>
                </a:cubicBezTo>
                <a:cubicBezTo>
                  <a:pt x="5312460" y="789182"/>
                  <a:pt x="5307749" y="797341"/>
                  <a:pt x="5302289" y="804985"/>
                </a:cubicBezTo>
                <a:cubicBezTo>
                  <a:pt x="5294718" y="815584"/>
                  <a:pt x="5286068" y="825408"/>
                  <a:pt x="5278843" y="836246"/>
                </a:cubicBezTo>
                <a:cubicBezTo>
                  <a:pt x="5270417" y="848885"/>
                  <a:pt x="5264511" y="863171"/>
                  <a:pt x="5255397" y="875323"/>
                </a:cubicBezTo>
                <a:cubicBezTo>
                  <a:pt x="5248765" y="884165"/>
                  <a:pt x="5239144" y="890377"/>
                  <a:pt x="5231951" y="898769"/>
                </a:cubicBezTo>
                <a:cubicBezTo>
                  <a:pt x="5223474" y="908659"/>
                  <a:pt x="5216320" y="919610"/>
                  <a:pt x="5208505" y="930031"/>
                </a:cubicBezTo>
                <a:cubicBezTo>
                  <a:pt x="5205900" y="943057"/>
                  <a:pt x="5207280" y="957575"/>
                  <a:pt x="5200689" y="969108"/>
                </a:cubicBezTo>
                <a:cubicBezTo>
                  <a:pt x="5185952" y="994897"/>
                  <a:pt x="5145982" y="1039446"/>
                  <a:pt x="5145982" y="1039446"/>
                </a:cubicBezTo>
                <a:cubicBezTo>
                  <a:pt x="5132051" y="1081234"/>
                  <a:pt x="5146264" y="1046838"/>
                  <a:pt x="5114720" y="1094154"/>
                </a:cubicBezTo>
                <a:cubicBezTo>
                  <a:pt x="5106294" y="1106793"/>
                  <a:pt x="5099325" y="1120350"/>
                  <a:pt x="5091274" y="1133231"/>
                </a:cubicBezTo>
                <a:cubicBezTo>
                  <a:pt x="5086296" y="1141196"/>
                  <a:pt x="5080853" y="1148862"/>
                  <a:pt x="5075643" y="1156677"/>
                </a:cubicBezTo>
                <a:cubicBezTo>
                  <a:pt x="5073138" y="1166698"/>
                  <a:pt x="5065620" y="1200170"/>
                  <a:pt x="5060012" y="1211385"/>
                </a:cubicBezTo>
                <a:cubicBezTo>
                  <a:pt x="5055812" y="1219786"/>
                  <a:pt x="5048583" y="1226430"/>
                  <a:pt x="5044382" y="1234831"/>
                </a:cubicBezTo>
                <a:cubicBezTo>
                  <a:pt x="5038108" y="1247379"/>
                  <a:pt x="5034449" y="1261088"/>
                  <a:pt x="5028751" y="1273908"/>
                </a:cubicBezTo>
                <a:cubicBezTo>
                  <a:pt x="5024019" y="1284554"/>
                  <a:pt x="5017447" y="1294352"/>
                  <a:pt x="5013120" y="1305169"/>
                </a:cubicBezTo>
                <a:cubicBezTo>
                  <a:pt x="5007001" y="1320467"/>
                  <a:pt x="5004858" y="1337325"/>
                  <a:pt x="4997489" y="1352062"/>
                </a:cubicBezTo>
                <a:cubicBezTo>
                  <a:pt x="4989674" y="1367693"/>
                  <a:pt x="4980764" y="1382823"/>
                  <a:pt x="4974043" y="1398954"/>
                </a:cubicBezTo>
                <a:cubicBezTo>
                  <a:pt x="4967706" y="1414163"/>
                  <a:pt x="4963622" y="1430215"/>
                  <a:pt x="4958412" y="1445846"/>
                </a:cubicBezTo>
                <a:cubicBezTo>
                  <a:pt x="4955807" y="1453661"/>
                  <a:pt x="4957187" y="1464349"/>
                  <a:pt x="4950597" y="1469292"/>
                </a:cubicBezTo>
                <a:lnTo>
                  <a:pt x="4919336" y="1492738"/>
                </a:lnTo>
                <a:cubicBezTo>
                  <a:pt x="4916731" y="1503159"/>
                  <a:pt x="4917478" y="1515063"/>
                  <a:pt x="4911520" y="1524000"/>
                </a:cubicBezTo>
                <a:cubicBezTo>
                  <a:pt x="4902862" y="1536987"/>
                  <a:pt x="4878003" y="1542988"/>
                  <a:pt x="4864628" y="1547446"/>
                </a:cubicBezTo>
                <a:cubicBezTo>
                  <a:pt x="4862023" y="1555261"/>
                  <a:pt x="4862637" y="1565067"/>
                  <a:pt x="4856812" y="1570892"/>
                </a:cubicBezTo>
                <a:cubicBezTo>
                  <a:pt x="4843528" y="1584176"/>
                  <a:pt x="4809920" y="1602154"/>
                  <a:pt x="4809920" y="1602154"/>
                </a:cubicBezTo>
                <a:cubicBezTo>
                  <a:pt x="4768237" y="1664677"/>
                  <a:pt x="4822946" y="1589128"/>
                  <a:pt x="4770843" y="1641231"/>
                </a:cubicBezTo>
                <a:cubicBezTo>
                  <a:pt x="4735493" y="1676581"/>
                  <a:pt x="4777410" y="1657278"/>
                  <a:pt x="4731766" y="1672492"/>
                </a:cubicBezTo>
                <a:cubicBezTo>
                  <a:pt x="4721346" y="1680307"/>
                  <a:pt x="4710395" y="1687461"/>
                  <a:pt x="4700505" y="1695938"/>
                </a:cubicBezTo>
                <a:cubicBezTo>
                  <a:pt x="4692113" y="1703131"/>
                  <a:pt x="4686721" y="1714017"/>
                  <a:pt x="4677059" y="1719385"/>
                </a:cubicBezTo>
                <a:cubicBezTo>
                  <a:pt x="4662656" y="1727387"/>
                  <a:pt x="4630166" y="1735015"/>
                  <a:pt x="4630166" y="1735015"/>
                </a:cubicBezTo>
                <a:cubicBezTo>
                  <a:pt x="4622351" y="1745436"/>
                  <a:pt x="4615931" y="1757066"/>
                  <a:pt x="4606720" y="1766277"/>
                </a:cubicBezTo>
                <a:cubicBezTo>
                  <a:pt x="4597510" y="1775487"/>
                  <a:pt x="4586845" y="1783397"/>
                  <a:pt x="4575459" y="1789723"/>
                </a:cubicBezTo>
                <a:cubicBezTo>
                  <a:pt x="4561438" y="1797512"/>
                  <a:pt x="4530486" y="1807319"/>
                  <a:pt x="4512936" y="1813169"/>
                </a:cubicBezTo>
                <a:cubicBezTo>
                  <a:pt x="4505120" y="1818379"/>
                  <a:pt x="4498123" y="1825100"/>
                  <a:pt x="4489489" y="1828800"/>
                </a:cubicBezTo>
                <a:cubicBezTo>
                  <a:pt x="4479616" y="1833031"/>
                  <a:pt x="4468556" y="1833664"/>
                  <a:pt x="4458228" y="1836615"/>
                </a:cubicBezTo>
                <a:cubicBezTo>
                  <a:pt x="4399900" y="1853281"/>
                  <a:pt x="4478771" y="1839544"/>
                  <a:pt x="4364443" y="1852246"/>
                </a:cubicBezTo>
                <a:cubicBezTo>
                  <a:pt x="4327971" y="1849641"/>
                  <a:pt x="4291369" y="1848469"/>
                  <a:pt x="4255028" y="1844431"/>
                </a:cubicBezTo>
                <a:cubicBezTo>
                  <a:pt x="4244352" y="1843245"/>
                  <a:pt x="4234129" y="1839441"/>
                  <a:pt x="4223766" y="1836615"/>
                </a:cubicBezTo>
                <a:cubicBezTo>
                  <a:pt x="4205469" y="1831625"/>
                  <a:pt x="4187699" y="1824480"/>
                  <a:pt x="4169059" y="1820985"/>
                </a:cubicBezTo>
                <a:cubicBezTo>
                  <a:pt x="4145872" y="1816638"/>
                  <a:pt x="4122074" y="1816505"/>
                  <a:pt x="4098720" y="1813169"/>
                </a:cubicBezTo>
                <a:cubicBezTo>
                  <a:pt x="4085570" y="1811290"/>
                  <a:pt x="4072669" y="1807959"/>
                  <a:pt x="4059643" y="1805354"/>
                </a:cubicBezTo>
                <a:cubicBezTo>
                  <a:pt x="4011346" y="1781205"/>
                  <a:pt x="4043768" y="1793585"/>
                  <a:pt x="3981489" y="1781908"/>
                </a:cubicBezTo>
                <a:cubicBezTo>
                  <a:pt x="3955377" y="1777012"/>
                  <a:pt x="3903336" y="1766277"/>
                  <a:pt x="3903336" y="1766277"/>
                </a:cubicBezTo>
                <a:cubicBezTo>
                  <a:pt x="3872397" y="1753901"/>
                  <a:pt x="3842548" y="1741014"/>
                  <a:pt x="3809551" y="1735015"/>
                </a:cubicBezTo>
                <a:cubicBezTo>
                  <a:pt x="3791427" y="1731720"/>
                  <a:pt x="3773079" y="1729805"/>
                  <a:pt x="3754843" y="1727200"/>
                </a:cubicBezTo>
                <a:cubicBezTo>
                  <a:pt x="3739212" y="1721990"/>
                  <a:pt x="3723847" y="1715904"/>
                  <a:pt x="3707951" y="1711569"/>
                </a:cubicBezTo>
                <a:cubicBezTo>
                  <a:pt x="3695135" y="1708074"/>
                  <a:pt x="3681841" y="1706636"/>
                  <a:pt x="3668874" y="1703754"/>
                </a:cubicBezTo>
                <a:cubicBezTo>
                  <a:pt x="3658388" y="1701424"/>
                  <a:pt x="3648033" y="1698543"/>
                  <a:pt x="3637612" y="1695938"/>
                </a:cubicBezTo>
                <a:cubicBezTo>
                  <a:pt x="3629797" y="1690728"/>
                  <a:pt x="3621809" y="1685767"/>
                  <a:pt x="3614166" y="1680308"/>
                </a:cubicBezTo>
                <a:cubicBezTo>
                  <a:pt x="3603567" y="1672737"/>
                  <a:pt x="3593951" y="1663765"/>
                  <a:pt x="3582905" y="1656862"/>
                </a:cubicBezTo>
                <a:cubicBezTo>
                  <a:pt x="3552326" y="1637750"/>
                  <a:pt x="3554013" y="1647113"/>
                  <a:pt x="3528197" y="1625600"/>
                </a:cubicBezTo>
                <a:cubicBezTo>
                  <a:pt x="3519706" y="1618524"/>
                  <a:pt x="3513745" y="1608578"/>
                  <a:pt x="3504751" y="1602154"/>
                </a:cubicBezTo>
                <a:cubicBezTo>
                  <a:pt x="3460399" y="1570474"/>
                  <a:pt x="3486963" y="1602538"/>
                  <a:pt x="3450043" y="1570892"/>
                </a:cubicBezTo>
                <a:cubicBezTo>
                  <a:pt x="3423126" y="1547821"/>
                  <a:pt x="3424041" y="1538352"/>
                  <a:pt x="3395336" y="1524000"/>
                </a:cubicBezTo>
                <a:cubicBezTo>
                  <a:pt x="3387967" y="1520316"/>
                  <a:pt x="3379705" y="1518790"/>
                  <a:pt x="3371889" y="1516185"/>
                </a:cubicBezTo>
                <a:cubicBezTo>
                  <a:pt x="3358863" y="1505764"/>
                  <a:pt x="3347394" y="1493024"/>
                  <a:pt x="3332812" y="1484923"/>
                </a:cubicBezTo>
                <a:cubicBezTo>
                  <a:pt x="3323423" y="1479707"/>
                  <a:pt x="3311524" y="1481097"/>
                  <a:pt x="3301551" y="1477108"/>
                </a:cubicBezTo>
                <a:cubicBezTo>
                  <a:pt x="3285325" y="1470618"/>
                  <a:pt x="3269754" y="1462467"/>
                  <a:pt x="3254659" y="1453662"/>
                </a:cubicBezTo>
                <a:cubicBezTo>
                  <a:pt x="3182997" y="1411859"/>
                  <a:pt x="3233444" y="1430959"/>
                  <a:pt x="3184320" y="1414585"/>
                </a:cubicBezTo>
                <a:cubicBezTo>
                  <a:pt x="3176505" y="1409375"/>
                  <a:pt x="3169507" y="1402654"/>
                  <a:pt x="3160874" y="1398954"/>
                </a:cubicBezTo>
                <a:cubicBezTo>
                  <a:pt x="3151001" y="1394723"/>
                  <a:pt x="3139940" y="1394089"/>
                  <a:pt x="3129612" y="1391138"/>
                </a:cubicBezTo>
                <a:cubicBezTo>
                  <a:pt x="3051157" y="1368722"/>
                  <a:pt x="3172594" y="1399929"/>
                  <a:pt x="3074905" y="1375508"/>
                </a:cubicBezTo>
                <a:cubicBezTo>
                  <a:pt x="3067090" y="1370298"/>
                  <a:pt x="3060092" y="1363577"/>
                  <a:pt x="3051459" y="1359877"/>
                </a:cubicBezTo>
                <a:cubicBezTo>
                  <a:pt x="3033038" y="1351982"/>
                  <a:pt x="2978160" y="1346056"/>
                  <a:pt x="2965489" y="1344246"/>
                </a:cubicBezTo>
                <a:cubicBezTo>
                  <a:pt x="2942043" y="1336431"/>
                  <a:pt x="2919764" y="1323037"/>
                  <a:pt x="2895151" y="1320800"/>
                </a:cubicBezTo>
                <a:lnTo>
                  <a:pt x="2731028" y="1305169"/>
                </a:lnTo>
                <a:cubicBezTo>
                  <a:pt x="2710153" y="1302850"/>
                  <a:pt x="2689222" y="1300807"/>
                  <a:pt x="2668505" y="1297354"/>
                </a:cubicBezTo>
                <a:cubicBezTo>
                  <a:pt x="2562546" y="1279694"/>
                  <a:pt x="2623108" y="1288135"/>
                  <a:pt x="2559089" y="1273908"/>
                </a:cubicBezTo>
                <a:cubicBezTo>
                  <a:pt x="2546122" y="1271026"/>
                  <a:pt x="2532828" y="1269587"/>
                  <a:pt x="2520012" y="1266092"/>
                </a:cubicBezTo>
                <a:cubicBezTo>
                  <a:pt x="2359467" y="1222307"/>
                  <a:pt x="2573859" y="1276777"/>
                  <a:pt x="2434043" y="1234831"/>
                </a:cubicBezTo>
                <a:cubicBezTo>
                  <a:pt x="2421320" y="1231014"/>
                  <a:pt x="2407853" y="1230237"/>
                  <a:pt x="2394966" y="1227015"/>
                </a:cubicBezTo>
                <a:cubicBezTo>
                  <a:pt x="2386974" y="1225017"/>
                  <a:pt x="2379335" y="1221805"/>
                  <a:pt x="2371520" y="1219200"/>
                </a:cubicBezTo>
                <a:cubicBezTo>
                  <a:pt x="2363705" y="1213990"/>
                  <a:pt x="2356475" y="1207770"/>
                  <a:pt x="2348074" y="1203569"/>
                </a:cubicBezTo>
                <a:cubicBezTo>
                  <a:pt x="2340706" y="1199885"/>
                  <a:pt x="2332342" y="1198647"/>
                  <a:pt x="2324628" y="1195754"/>
                </a:cubicBezTo>
                <a:cubicBezTo>
                  <a:pt x="2249867" y="1167719"/>
                  <a:pt x="2315323" y="1190047"/>
                  <a:pt x="2262105" y="1172308"/>
                </a:cubicBezTo>
                <a:cubicBezTo>
                  <a:pt x="2206848" y="1135469"/>
                  <a:pt x="2273380" y="1183582"/>
                  <a:pt x="2215212" y="1125415"/>
                </a:cubicBezTo>
                <a:cubicBezTo>
                  <a:pt x="2208570" y="1118773"/>
                  <a:pt x="2199581" y="1114995"/>
                  <a:pt x="2191766" y="1109785"/>
                </a:cubicBezTo>
                <a:cubicBezTo>
                  <a:pt x="2129247" y="1026424"/>
                  <a:pt x="2209998" y="1128016"/>
                  <a:pt x="2137059" y="1055077"/>
                </a:cubicBezTo>
                <a:cubicBezTo>
                  <a:pt x="2130417" y="1048435"/>
                  <a:pt x="2126888" y="1039274"/>
                  <a:pt x="2121428" y="1031631"/>
                </a:cubicBezTo>
                <a:cubicBezTo>
                  <a:pt x="2113857" y="1021032"/>
                  <a:pt x="2107192" y="1009580"/>
                  <a:pt x="2097982" y="1000369"/>
                </a:cubicBezTo>
                <a:cubicBezTo>
                  <a:pt x="2091340" y="993727"/>
                  <a:pt x="2081178" y="991380"/>
                  <a:pt x="2074536" y="984738"/>
                </a:cubicBezTo>
                <a:cubicBezTo>
                  <a:pt x="2040212" y="950414"/>
                  <a:pt x="2062094" y="961105"/>
                  <a:pt x="2035459" y="930031"/>
                </a:cubicBezTo>
                <a:cubicBezTo>
                  <a:pt x="2025868" y="918842"/>
                  <a:pt x="2013245" y="910402"/>
                  <a:pt x="2004197" y="898769"/>
                </a:cubicBezTo>
                <a:cubicBezTo>
                  <a:pt x="1994871" y="886778"/>
                  <a:pt x="1990754" y="871124"/>
                  <a:pt x="1980751" y="859692"/>
                </a:cubicBezTo>
                <a:cubicBezTo>
                  <a:pt x="1972173" y="849889"/>
                  <a:pt x="1958700" y="845457"/>
                  <a:pt x="1949489" y="836246"/>
                </a:cubicBezTo>
                <a:cubicBezTo>
                  <a:pt x="1940279" y="827036"/>
                  <a:pt x="1934520" y="814875"/>
                  <a:pt x="1926043" y="804985"/>
                </a:cubicBezTo>
                <a:cubicBezTo>
                  <a:pt x="1918850" y="796593"/>
                  <a:pt x="1909673" y="790029"/>
                  <a:pt x="1902597" y="781538"/>
                </a:cubicBezTo>
                <a:cubicBezTo>
                  <a:pt x="1896584" y="774322"/>
                  <a:pt x="1893284" y="765042"/>
                  <a:pt x="1886966" y="758092"/>
                </a:cubicBezTo>
                <a:cubicBezTo>
                  <a:pt x="1867140" y="736283"/>
                  <a:pt x="1840792" y="720092"/>
                  <a:pt x="1824443" y="695569"/>
                </a:cubicBezTo>
                <a:cubicBezTo>
                  <a:pt x="1819233" y="687754"/>
                  <a:pt x="1814925" y="679255"/>
                  <a:pt x="1808812" y="672123"/>
                </a:cubicBezTo>
                <a:cubicBezTo>
                  <a:pt x="1799222" y="660934"/>
                  <a:pt x="1787141" y="652051"/>
                  <a:pt x="1777551" y="640862"/>
                </a:cubicBezTo>
                <a:cubicBezTo>
                  <a:pt x="1771438" y="633730"/>
                  <a:pt x="1768160" y="624436"/>
                  <a:pt x="1761920" y="617415"/>
                </a:cubicBezTo>
                <a:cubicBezTo>
                  <a:pt x="1747234" y="600893"/>
                  <a:pt x="1715028" y="570523"/>
                  <a:pt x="1715028" y="570523"/>
                </a:cubicBezTo>
                <a:cubicBezTo>
                  <a:pt x="1712423" y="562708"/>
                  <a:pt x="1711299" y="554230"/>
                  <a:pt x="1707212" y="547077"/>
                </a:cubicBezTo>
                <a:cubicBezTo>
                  <a:pt x="1685570" y="509203"/>
                  <a:pt x="1674795" y="513535"/>
                  <a:pt x="1644689" y="476738"/>
                </a:cubicBezTo>
                <a:cubicBezTo>
                  <a:pt x="1632793" y="462199"/>
                  <a:pt x="1624477" y="445039"/>
                  <a:pt x="1613428" y="429846"/>
                </a:cubicBezTo>
                <a:cubicBezTo>
                  <a:pt x="1603617" y="416355"/>
                  <a:pt x="1592175" y="404114"/>
                  <a:pt x="1582166" y="390769"/>
                </a:cubicBezTo>
                <a:cubicBezTo>
                  <a:pt x="1576530" y="383255"/>
                  <a:pt x="1571995" y="374966"/>
                  <a:pt x="1566536" y="367323"/>
                </a:cubicBezTo>
                <a:cubicBezTo>
                  <a:pt x="1558965" y="356724"/>
                  <a:pt x="1550314" y="346900"/>
                  <a:pt x="1543089" y="336062"/>
                </a:cubicBezTo>
                <a:cubicBezTo>
                  <a:pt x="1534663" y="323423"/>
                  <a:pt x="1528069" y="309624"/>
                  <a:pt x="1519643" y="296985"/>
                </a:cubicBezTo>
                <a:cubicBezTo>
                  <a:pt x="1512418" y="286147"/>
                  <a:pt x="1504674" y="275613"/>
                  <a:pt x="1496197" y="265723"/>
                </a:cubicBezTo>
                <a:cubicBezTo>
                  <a:pt x="1489004" y="257331"/>
                  <a:pt x="1479089" y="251332"/>
                  <a:pt x="1472751" y="242277"/>
                </a:cubicBezTo>
                <a:cubicBezTo>
                  <a:pt x="1460706" y="225070"/>
                  <a:pt x="1453843" y="204555"/>
                  <a:pt x="1441489" y="187569"/>
                </a:cubicBezTo>
                <a:cubicBezTo>
                  <a:pt x="1412646" y="147911"/>
                  <a:pt x="1409300" y="161474"/>
                  <a:pt x="1371151" y="132862"/>
                </a:cubicBezTo>
                <a:cubicBezTo>
                  <a:pt x="1362309" y="126230"/>
                  <a:pt x="1356196" y="116491"/>
                  <a:pt x="1347705" y="109415"/>
                </a:cubicBezTo>
                <a:cubicBezTo>
                  <a:pt x="1331138" y="95609"/>
                  <a:pt x="1312103" y="87707"/>
                  <a:pt x="1292997" y="78154"/>
                </a:cubicBezTo>
                <a:cubicBezTo>
                  <a:pt x="1265665" y="37156"/>
                  <a:pt x="1280994" y="49754"/>
                  <a:pt x="1207028" y="31262"/>
                </a:cubicBezTo>
                <a:cubicBezTo>
                  <a:pt x="1080735" y="-312"/>
                  <a:pt x="1074496" y="7050"/>
                  <a:pt x="933489" y="0"/>
                </a:cubicBezTo>
                <a:cubicBezTo>
                  <a:pt x="870966" y="2605"/>
                  <a:pt x="808043" y="285"/>
                  <a:pt x="745920" y="7815"/>
                </a:cubicBezTo>
                <a:cubicBezTo>
                  <a:pt x="721385" y="10789"/>
                  <a:pt x="699028" y="23446"/>
                  <a:pt x="675582" y="31262"/>
                </a:cubicBezTo>
                <a:cubicBezTo>
                  <a:pt x="667767" y="33867"/>
                  <a:pt x="659785" y="36017"/>
                  <a:pt x="652136" y="39077"/>
                </a:cubicBezTo>
                <a:cubicBezTo>
                  <a:pt x="605410" y="57768"/>
                  <a:pt x="626368" y="50272"/>
                  <a:pt x="589612" y="62523"/>
                </a:cubicBezTo>
                <a:cubicBezTo>
                  <a:pt x="579192" y="70338"/>
                  <a:pt x="566690" y="75962"/>
                  <a:pt x="558351" y="85969"/>
                </a:cubicBezTo>
                <a:cubicBezTo>
                  <a:pt x="526288" y="124445"/>
                  <a:pt x="579995" y="99595"/>
                  <a:pt x="527089" y="117231"/>
                </a:cubicBezTo>
                <a:cubicBezTo>
                  <a:pt x="521879" y="125046"/>
                  <a:pt x="517572" y="133546"/>
                  <a:pt x="511459" y="140677"/>
                </a:cubicBezTo>
                <a:cubicBezTo>
                  <a:pt x="470443" y="188528"/>
                  <a:pt x="483233" y="157575"/>
                  <a:pt x="441120" y="218831"/>
                </a:cubicBezTo>
                <a:cubicBezTo>
                  <a:pt x="423909" y="243866"/>
                  <a:pt x="413677" y="273646"/>
                  <a:pt x="394228" y="296985"/>
                </a:cubicBezTo>
                <a:cubicBezTo>
                  <a:pt x="307571" y="400973"/>
                  <a:pt x="393881" y="292516"/>
                  <a:pt x="331705" y="382954"/>
                </a:cubicBezTo>
                <a:cubicBezTo>
                  <a:pt x="311631" y="412153"/>
                  <a:pt x="294237" y="443868"/>
                  <a:pt x="269182" y="468923"/>
                </a:cubicBezTo>
                <a:cubicBezTo>
                  <a:pt x="261367" y="476738"/>
                  <a:pt x="251867" y="483173"/>
                  <a:pt x="245736" y="492369"/>
                </a:cubicBezTo>
                <a:cubicBezTo>
                  <a:pt x="236042" y="506910"/>
                  <a:pt x="231551" y="524442"/>
                  <a:pt x="222289" y="539262"/>
                </a:cubicBezTo>
                <a:cubicBezTo>
                  <a:pt x="205435" y="566228"/>
                  <a:pt x="177638" y="587248"/>
                  <a:pt x="167582" y="617415"/>
                </a:cubicBezTo>
                <a:cubicBezTo>
                  <a:pt x="154962" y="655273"/>
                  <a:pt x="164005" y="633798"/>
                  <a:pt x="136320" y="679938"/>
                </a:cubicBezTo>
                <a:cubicBezTo>
                  <a:pt x="131110" y="703384"/>
                  <a:pt x="127752" y="727321"/>
                  <a:pt x="120689" y="750277"/>
                </a:cubicBezTo>
                <a:cubicBezTo>
                  <a:pt x="113226" y="774533"/>
                  <a:pt x="96405" y="793076"/>
                  <a:pt x="81612" y="812800"/>
                </a:cubicBezTo>
                <a:cubicBezTo>
                  <a:pt x="79007" y="825826"/>
                  <a:pt x="79192" y="839738"/>
                  <a:pt x="73797" y="851877"/>
                </a:cubicBezTo>
                <a:cubicBezTo>
                  <a:pt x="68507" y="863780"/>
                  <a:pt x="56677" y="871752"/>
                  <a:pt x="50351" y="883138"/>
                </a:cubicBezTo>
                <a:cubicBezTo>
                  <a:pt x="42560" y="897161"/>
                  <a:pt x="32755" y="928110"/>
                  <a:pt x="26905" y="945662"/>
                </a:cubicBezTo>
                <a:cubicBezTo>
                  <a:pt x="24300" y="969108"/>
                  <a:pt x="22425" y="992647"/>
                  <a:pt x="19089" y="1016000"/>
                </a:cubicBezTo>
                <a:cubicBezTo>
                  <a:pt x="14607" y="1047374"/>
                  <a:pt x="3459" y="1078092"/>
                  <a:pt x="3459" y="1109785"/>
                </a:cubicBezTo>
                <a:cubicBezTo>
                  <a:pt x="3459" y="1391600"/>
                  <a:pt x="-15342" y="1487876"/>
                  <a:pt x="34720" y="1688123"/>
                </a:cubicBezTo>
                <a:cubicBezTo>
                  <a:pt x="41924" y="1716939"/>
                  <a:pt x="46260" y="1746879"/>
                  <a:pt x="58166" y="1774092"/>
                </a:cubicBezTo>
                <a:cubicBezTo>
                  <a:pt x="64852" y="1789374"/>
                  <a:pt x="79862" y="1799503"/>
                  <a:pt x="89428" y="1813169"/>
                </a:cubicBezTo>
                <a:cubicBezTo>
                  <a:pt x="110659" y="1843499"/>
                  <a:pt x="128420" y="1893901"/>
                  <a:pt x="167582" y="1906954"/>
                </a:cubicBezTo>
                <a:lnTo>
                  <a:pt x="191028" y="1914769"/>
                </a:lnTo>
                <a:cubicBezTo>
                  <a:pt x="198843" y="1922584"/>
                  <a:pt x="205480" y="1931791"/>
                  <a:pt x="214474" y="1938215"/>
                </a:cubicBezTo>
                <a:cubicBezTo>
                  <a:pt x="230840" y="1949905"/>
                  <a:pt x="267964" y="1961819"/>
                  <a:pt x="284812" y="1969477"/>
                </a:cubicBezTo>
                <a:cubicBezTo>
                  <a:pt x="353864" y="2000864"/>
                  <a:pt x="307037" y="1986756"/>
                  <a:pt x="362966" y="2000738"/>
                </a:cubicBezTo>
                <a:cubicBezTo>
                  <a:pt x="387681" y="2015567"/>
                  <a:pt x="407133" y="2028599"/>
                  <a:pt x="433305" y="2039815"/>
                </a:cubicBezTo>
                <a:cubicBezTo>
                  <a:pt x="440877" y="2043060"/>
                  <a:pt x="449383" y="2043947"/>
                  <a:pt x="456751" y="2047631"/>
                </a:cubicBezTo>
                <a:cubicBezTo>
                  <a:pt x="465152" y="2051832"/>
                  <a:pt x="472042" y="2058602"/>
                  <a:pt x="480197" y="2063262"/>
                </a:cubicBezTo>
                <a:cubicBezTo>
                  <a:pt x="490313" y="2069042"/>
                  <a:pt x="501579" y="2072717"/>
                  <a:pt x="511459" y="2078892"/>
                </a:cubicBezTo>
                <a:cubicBezTo>
                  <a:pt x="522505" y="2085795"/>
                  <a:pt x="531411" y="2095875"/>
                  <a:pt x="542720" y="2102338"/>
                </a:cubicBezTo>
                <a:cubicBezTo>
                  <a:pt x="553262" y="2108362"/>
                  <a:pt x="588284" y="2114921"/>
                  <a:pt x="597428" y="2117969"/>
                </a:cubicBezTo>
                <a:cubicBezTo>
                  <a:pt x="610737" y="2122405"/>
                  <a:pt x="623369" y="2128674"/>
                  <a:pt x="636505" y="2133600"/>
                </a:cubicBezTo>
                <a:cubicBezTo>
                  <a:pt x="644219" y="2136493"/>
                  <a:pt x="652136" y="2138810"/>
                  <a:pt x="659951" y="2141415"/>
                </a:cubicBezTo>
                <a:cubicBezTo>
                  <a:pt x="672977" y="2151836"/>
                  <a:pt x="684446" y="2164576"/>
                  <a:pt x="699028" y="2172677"/>
                </a:cubicBezTo>
                <a:cubicBezTo>
                  <a:pt x="708417" y="2177893"/>
                  <a:pt x="720474" y="2176130"/>
                  <a:pt x="730289" y="2180492"/>
                </a:cubicBezTo>
                <a:cubicBezTo>
                  <a:pt x="744170" y="2186661"/>
                  <a:pt x="756727" y="2195512"/>
                  <a:pt x="769366" y="2203938"/>
                </a:cubicBezTo>
                <a:cubicBezTo>
                  <a:pt x="780204" y="2211164"/>
                  <a:pt x="790946" y="2218671"/>
                  <a:pt x="800628" y="2227385"/>
                </a:cubicBezTo>
                <a:cubicBezTo>
                  <a:pt x="817059" y="2242173"/>
                  <a:pt x="827202" y="2265569"/>
                  <a:pt x="847520" y="2274277"/>
                </a:cubicBezTo>
                <a:cubicBezTo>
                  <a:pt x="865756" y="2282092"/>
                  <a:pt x="885002" y="2287880"/>
                  <a:pt x="902228" y="2297723"/>
                </a:cubicBezTo>
                <a:cubicBezTo>
                  <a:pt x="921686" y="2308842"/>
                  <a:pt x="939437" y="2322800"/>
                  <a:pt x="956936" y="2336800"/>
                </a:cubicBezTo>
                <a:cubicBezTo>
                  <a:pt x="965567" y="2343704"/>
                  <a:pt x="971186" y="2354115"/>
                  <a:pt x="980382" y="2360246"/>
                </a:cubicBezTo>
                <a:cubicBezTo>
                  <a:pt x="987237" y="2364816"/>
                  <a:pt x="996013" y="2365457"/>
                  <a:pt x="1003828" y="2368062"/>
                </a:cubicBezTo>
                <a:cubicBezTo>
                  <a:pt x="1079420" y="2424757"/>
                  <a:pt x="998862" y="2369486"/>
                  <a:pt x="1058536" y="2399323"/>
                </a:cubicBezTo>
                <a:cubicBezTo>
                  <a:pt x="1066937" y="2403524"/>
                  <a:pt x="1073187" y="2411656"/>
                  <a:pt x="1081982" y="2414954"/>
                </a:cubicBezTo>
                <a:cubicBezTo>
                  <a:pt x="1094420" y="2419618"/>
                  <a:pt x="1108243" y="2419274"/>
                  <a:pt x="1121059" y="2422769"/>
                </a:cubicBezTo>
                <a:cubicBezTo>
                  <a:pt x="1136955" y="2427104"/>
                  <a:pt x="1152055" y="2434065"/>
                  <a:pt x="1167951" y="2438400"/>
                </a:cubicBezTo>
                <a:cubicBezTo>
                  <a:pt x="1180767" y="2441895"/>
                  <a:pt x="1194332" y="2442308"/>
                  <a:pt x="1207028" y="2446215"/>
                </a:cubicBezTo>
                <a:cubicBezTo>
                  <a:pt x="1328839" y="2483696"/>
                  <a:pt x="1219765" y="2459705"/>
                  <a:pt x="1308628" y="2477477"/>
                </a:cubicBezTo>
                <a:cubicBezTo>
                  <a:pt x="1358444" y="2502386"/>
                  <a:pt x="1346025" y="2500923"/>
                  <a:pt x="1425859" y="2500923"/>
                </a:cubicBezTo>
                <a:cubicBezTo>
                  <a:pt x="1642100" y="2500923"/>
                  <a:pt x="1858310" y="2495713"/>
                  <a:pt x="2074536" y="2493108"/>
                </a:cubicBezTo>
                <a:cubicBezTo>
                  <a:pt x="2137059" y="2490503"/>
                  <a:pt x="2199696" y="2489881"/>
                  <a:pt x="2262105" y="2485292"/>
                </a:cubicBezTo>
                <a:cubicBezTo>
                  <a:pt x="2376893" y="2476852"/>
                  <a:pt x="2491672" y="2467479"/>
                  <a:pt x="2605982" y="2454031"/>
                </a:cubicBezTo>
                <a:cubicBezTo>
                  <a:pt x="2650269" y="2448821"/>
                  <a:pt x="2694423" y="2442319"/>
                  <a:pt x="2738843" y="2438400"/>
                </a:cubicBezTo>
                <a:cubicBezTo>
                  <a:pt x="2783035" y="2434501"/>
                  <a:pt x="2827418" y="2433190"/>
                  <a:pt x="2871705" y="2430585"/>
                </a:cubicBezTo>
                <a:lnTo>
                  <a:pt x="3465674" y="2446215"/>
                </a:lnTo>
                <a:cubicBezTo>
                  <a:pt x="3502480" y="2447851"/>
                  <a:pt x="3538457" y="2457921"/>
                  <a:pt x="3575089" y="2461846"/>
                </a:cubicBezTo>
                <a:cubicBezTo>
                  <a:pt x="3766086" y="2482311"/>
                  <a:pt x="3603621" y="2453641"/>
                  <a:pt x="3825182" y="2485292"/>
                </a:cubicBezTo>
                <a:cubicBezTo>
                  <a:pt x="3851482" y="2489049"/>
                  <a:pt x="3876828" y="2499156"/>
                  <a:pt x="3903336" y="2500923"/>
                </a:cubicBezTo>
                <a:cubicBezTo>
                  <a:pt x="3994351" y="2506991"/>
                  <a:pt x="4085695" y="2506133"/>
                  <a:pt x="4176874" y="2508738"/>
                </a:cubicBezTo>
                <a:lnTo>
                  <a:pt x="4583274" y="2493108"/>
                </a:lnTo>
                <a:cubicBezTo>
                  <a:pt x="4635556" y="2490204"/>
                  <a:pt x="4687400" y="2481825"/>
                  <a:pt x="4739582" y="2477477"/>
                </a:cubicBezTo>
                <a:cubicBezTo>
                  <a:pt x="4885573" y="2465311"/>
                  <a:pt x="4857332" y="2475519"/>
                  <a:pt x="5013120" y="2454031"/>
                </a:cubicBezTo>
                <a:cubicBezTo>
                  <a:pt x="5039438" y="2450401"/>
                  <a:pt x="5065032" y="2442543"/>
                  <a:pt x="5091274" y="2438400"/>
                </a:cubicBezTo>
                <a:cubicBezTo>
                  <a:pt x="5114576" y="2434721"/>
                  <a:pt x="5138283" y="2434084"/>
                  <a:pt x="5161612" y="2430585"/>
                </a:cubicBezTo>
                <a:cubicBezTo>
                  <a:pt x="5190416" y="2426264"/>
                  <a:pt x="5218852" y="2419742"/>
                  <a:pt x="5247582" y="2414954"/>
                </a:cubicBezTo>
                <a:cubicBezTo>
                  <a:pt x="5446990" y="2381719"/>
                  <a:pt x="5334124" y="2405275"/>
                  <a:pt x="5466412" y="2375877"/>
                </a:cubicBezTo>
                <a:cubicBezTo>
                  <a:pt x="5476833" y="2370667"/>
                  <a:pt x="5486965" y="2364835"/>
                  <a:pt x="5497674" y="2360246"/>
                </a:cubicBezTo>
                <a:cubicBezTo>
                  <a:pt x="5518123" y="2351482"/>
                  <a:pt x="5574089" y="2339188"/>
                  <a:pt x="5583643" y="2336800"/>
                </a:cubicBezTo>
                <a:cubicBezTo>
                  <a:pt x="5596669" y="2328985"/>
                  <a:pt x="5608928" y="2319720"/>
                  <a:pt x="5622720" y="2313354"/>
                </a:cubicBezTo>
                <a:cubicBezTo>
                  <a:pt x="5642930" y="2304027"/>
                  <a:pt x="5664325" y="2297515"/>
                  <a:pt x="5685243" y="2289908"/>
                </a:cubicBezTo>
                <a:cubicBezTo>
                  <a:pt x="5692985" y="2287093"/>
                  <a:pt x="5701117" y="2285337"/>
                  <a:pt x="5708689" y="2282092"/>
                </a:cubicBezTo>
                <a:cubicBezTo>
                  <a:pt x="5719398" y="2277503"/>
                  <a:pt x="5729345" y="2271283"/>
                  <a:pt x="5739951" y="2266462"/>
                </a:cubicBezTo>
                <a:cubicBezTo>
                  <a:pt x="5758013" y="2258252"/>
                  <a:pt x="5777241" y="2252516"/>
                  <a:pt x="5794659" y="2243015"/>
                </a:cubicBezTo>
                <a:cubicBezTo>
                  <a:pt x="5869006" y="2202462"/>
                  <a:pt x="5790481" y="2231381"/>
                  <a:pt x="5849366" y="2211754"/>
                </a:cubicBezTo>
                <a:cubicBezTo>
                  <a:pt x="5867602" y="2198728"/>
                  <a:pt x="5885428" y="2185108"/>
                  <a:pt x="5904074" y="2172677"/>
                </a:cubicBezTo>
                <a:cubicBezTo>
                  <a:pt x="5906992" y="2170732"/>
                  <a:pt x="5957851" y="2141374"/>
                  <a:pt x="5966597" y="2133600"/>
                </a:cubicBezTo>
                <a:cubicBezTo>
                  <a:pt x="5983119" y="2118914"/>
                  <a:pt x="6002116" y="2105663"/>
                  <a:pt x="6013489" y="2086708"/>
                </a:cubicBezTo>
                <a:cubicBezTo>
                  <a:pt x="6021305" y="2073682"/>
                  <a:pt x="6026195" y="2058372"/>
                  <a:pt x="6036936" y="2047631"/>
                </a:cubicBezTo>
                <a:cubicBezTo>
                  <a:pt x="6042761" y="2041806"/>
                  <a:pt x="6052567" y="2042420"/>
                  <a:pt x="6060382" y="2039815"/>
                </a:cubicBezTo>
                <a:cubicBezTo>
                  <a:pt x="6101507" y="1936996"/>
                  <a:pt x="6041598" y="2071897"/>
                  <a:pt x="6115089" y="1961662"/>
                </a:cubicBezTo>
                <a:cubicBezTo>
                  <a:pt x="6121047" y="1952725"/>
                  <a:pt x="6119954" y="1940728"/>
                  <a:pt x="6122905" y="1930400"/>
                </a:cubicBezTo>
                <a:cubicBezTo>
                  <a:pt x="6125168" y="1922479"/>
                  <a:pt x="6127036" y="1914322"/>
                  <a:pt x="6130720" y="1906954"/>
                </a:cubicBezTo>
                <a:cubicBezTo>
                  <a:pt x="6134921" y="1898553"/>
                  <a:pt x="6142150" y="1891909"/>
                  <a:pt x="6146351" y="1883508"/>
                </a:cubicBezTo>
                <a:cubicBezTo>
                  <a:pt x="6157825" y="1860559"/>
                  <a:pt x="6166860" y="1836465"/>
                  <a:pt x="6177612" y="1813169"/>
                </a:cubicBezTo>
                <a:cubicBezTo>
                  <a:pt x="6182494" y="1802591"/>
                  <a:pt x="6188654" y="1792616"/>
                  <a:pt x="6193243" y="1781908"/>
                </a:cubicBezTo>
                <a:cubicBezTo>
                  <a:pt x="6227756" y="1701381"/>
                  <a:pt x="6164830" y="1830925"/>
                  <a:pt x="6216689" y="1727200"/>
                </a:cubicBezTo>
                <a:cubicBezTo>
                  <a:pt x="6230530" y="1658001"/>
                  <a:pt x="6216086" y="1716265"/>
                  <a:pt x="6247951" y="1633415"/>
                </a:cubicBezTo>
                <a:cubicBezTo>
                  <a:pt x="6258206" y="1606752"/>
                  <a:pt x="6265305" y="1582677"/>
                  <a:pt x="6271397" y="1555262"/>
                </a:cubicBezTo>
                <a:cubicBezTo>
                  <a:pt x="6274279" y="1542295"/>
                  <a:pt x="6275011" y="1528787"/>
                  <a:pt x="6279212" y="1516185"/>
                </a:cubicBezTo>
                <a:cubicBezTo>
                  <a:pt x="6282896" y="1505132"/>
                  <a:pt x="6290362" y="1495677"/>
                  <a:pt x="6294843" y="1484923"/>
                </a:cubicBezTo>
                <a:cubicBezTo>
                  <a:pt x="6303404" y="1464377"/>
                  <a:pt x="6311250" y="1443516"/>
                  <a:pt x="6318289" y="1422400"/>
                </a:cubicBezTo>
                <a:cubicBezTo>
                  <a:pt x="6324286" y="1404408"/>
                  <a:pt x="6329655" y="1386172"/>
                  <a:pt x="6333920" y="1367692"/>
                </a:cubicBezTo>
                <a:cubicBezTo>
                  <a:pt x="6337483" y="1352252"/>
                  <a:pt x="6336725" y="1335833"/>
                  <a:pt x="6341736" y="1320800"/>
                </a:cubicBezTo>
                <a:cubicBezTo>
                  <a:pt x="6344706" y="1311889"/>
                  <a:pt x="6352156" y="1305169"/>
                  <a:pt x="6357366" y="1297354"/>
                </a:cubicBezTo>
                <a:cubicBezTo>
                  <a:pt x="6359971" y="1279118"/>
                  <a:pt x="6362309" y="1260842"/>
                  <a:pt x="6365182" y="1242646"/>
                </a:cubicBezTo>
                <a:cubicBezTo>
                  <a:pt x="6370125" y="1211341"/>
                  <a:pt x="6376713" y="1180288"/>
                  <a:pt x="6380812" y="1148862"/>
                </a:cubicBezTo>
                <a:cubicBezTo>
                  <a:pt x="6384534" y="1120329"/>
                  <a:pt x="6386023" y="1091549"/>
                  <a:pt x="6388628" y="1062892"/>
                </a:cubicBezTo>
                <a:cubicBezTo>
                  <a:pt x="6386023" y="1047261"/>
                  <a:pt x="6382664" y="1031738"/>
                  <a:pt x="6380812" y="1016000"/>
                </a:cubicBezTo>
                <a:cubicBezTo>
                  <a:pt x="6377450" y="987423"/>
                  <a:pt x="6379976" y="957946"/>
                  <a:pt x="6372997" y="930031"/>
                </a:cubicBezTo>
                <a:cubicBezTo>
                  <a:pt x="6369313" y="915294"/>
                  <a:pt x="6357366" y="903980"/>
                  <a:pt x="6349551" y="890954"/>
                </a:cubicBezTo>
                <a:cubicBezTo>
                  <a:pt x="6346946" y="880533"/>
                  <a:pt x="6345133" y="869882"/>
                  <a:pt x="6341736" y="859692"/>
                </a:cubicBezTo>
                <a:cubicBezTo>
                  <a:pt x="6331757" y="829756"/>
                  <a:pt x="6324092" y="816589"/>
                  <a:pt x="6310474" y="789354"/>
                </a:cubicBezTo>
                <a:cubicBezTo>
                  <a:pt x="6308494" y="779453"/>
                  <a:pt x="6302239" y="739774"/>
                  <a:pt x="6294843" y="726831"/>
                </a:cubicBezTo>
                <a:cubicBezTo>
                  <a:pt x="6245279" y="640095"/>
                  <a:pt x="6295298" y="755322"/>
                  <a:pt x="6255766" y="656492"/>
                </a:cubicBezTo>
                <a:cubicBezTo>
                  <a:pt x="6233101" y="543159"/>
                  <a:pt x="6264518" y="674462"/>
                  <a:pt x="6232320" y="593969"/>
                </a:cubicBezTo>
                <a:cubicBezTo>
                  <a:pt x="6201207" y="516188"/>
                  <a:pt x="6237352" y="559926"/>
                  <a:pt x="6193243" y="515815"/>
                </a:cubicBezTo>
                <a:cubicBezTo>
                  <a:pt x="6190638" y="508000"/>
                  <a:pt x="6187691" y="500290"/>
                  <a:pt x="6185428" y="492369"/>
                </a:cubicBezTo>
                <a:cubicBezTo>
                  <a:pt x="6182477" y="482041"/>
                  <a:pt x="6184685" y="469191"/>
                  <a:pt x="6177612" y="461108"/>
                </a:cubicBezTo>
                <a:cubicBezTo>
                  <a:pt x="6165241" y="446970"/>
                  <a:pt x="6146351" y="440267"/>
                  <a:pt x="6130720" y="429846"/>
                </a:cubicBezTo>
                <a:cubicBezTo>
                  <a:pt x="6098337" y="408257"/>
                  <a:pt x="6116387" y="416493"/>
                  <a:pt x="6076012" y="406400"/>
                </a:cubicBezTo>
                <a:cubicBezTo>
                  <a:pt x="6000463" y="409005"/>
                  <a:pt x="5924698" y="407937"/>
                  <a:pt x="5849366" y="414215"/>
                </a:cubicBezTo>
                <a:cubicBezTo>
                  <a:pt x="5835930" y="415335"/>
                  <a:pt x="5763033" y="440388"/>
                  <a:pt x="5747766" y="445477"/>
                </a:cubicBezTo>
                <a:lnTo>
                  <a:pt x="5724320" y="453292"/>
                </a:lnTo>
                <a:cubicBezTo>
                  <a:pt x="5713900" y="461107"/>
                  <a:pt x="5704368" y="470276"/>
                  <a:pt x="5693059" y="476738"/>
                </a:cubicBezTo>
                <a:cubicBezTo>
                  <a:pt x="5684336" y="481722"/>
                  <a:pt x="5645122" y="490676"/>
                  <a:pt x="5638351" y="492369"/>
                </a:cubicBezTo>
                <a:cubicBezTo>
                  <a:pt x="5622720" y="502790"/>
                  <a:pt x="5609281" y="517691"/>
                  <a:pt x="5591459" y="523631"/>
                </a:cubicBezTo>
                <a:cubicBezTo>
                  <a:pt x="5583643" y="526236"/>
                  <a:pt x="5575584" y="528201"/>
                  <a:pt x="5568012" y="531446"/>
                </a:cubicBezTo>
                <a:cubicBezTo>
                  <a:pt x="5540251" y="543343"/>
                  <a:pt x="5536849" y="547011"/>
                  <a:pt x="5513305" y="562708"/>
                </a:cubicBezTo>
                <a:cubicBezTo>
                  <a:pt x="5508095" y="570523"/>
                  <a:pt x="5504890" y="580141"/>
                  <a:pt x="5497674" y="586154"/>
                </a:cubicBezTo>
                <a:cubicBezTo>
                  <a:pt x="5488724" y="593613"/>
                  <a:pt x="5476106" y="595322"/>
                  <a:pt x="5466412" y="601785"/>
                </a:cubicBezTo>
                <a:cubicBezTo>
                  <a:pt x="5460281" y="605872"/>
                  <a:pt x="5474227" y="616113"/>
                  <a:pt x="5466412" y="625231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0" name="Title 6"/>
          <p:cNvSpPr>
            <a:spLocks noGrp="1"/>
          </p:cNvSpPr>
          <p:nvPr>
            <p:ph type="title"/>
          </p:nvPr>
        </p:nvSpPr>
        <p:spPr>
          <a:xfrm>
            <a:off x="0" y="352425"/>
            <a:ext cx="9144000" cy="1143000"/>
          </a:xfrm>
        </p:spPr>
        <p:txBody>
          <a:bodyPr/>
          <a:lstStyle/>
          <a:p>
            <a:r>
              <a:rPr lang="en-US" sz="4400" dirty="0" smtClean="0"/>
              <a:t>Case 1: We hit an uncovered center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5059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831014" y="6248400"/>
            <a:ext cx="627185" cy="457200"/>
          </a:xfrm>
        </p:spPr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72</a:t>
            </a:fld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703753"/>
                <a:ext cx="91439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∣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?</m:t>
                      </m:r>
                    </m:oMath>
                  </m:oMathPara>
                </a14:m>
                <a:endParaRPr lang="en-US" sz="3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03753"/>
                <a:ext cx="914399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1726" y="2543908"/>
                <a:ext cx="91439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sz="3600" dirty="0" smtClean="0">
                    <a:cs typeface="Times New Roman" panose="02020603050405020304" pitchFamily="18" charset="0"/>
                  </a:rPr>
                  <a:t> is the center chosen at iteration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3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6" y="2543908"/>
                <a:ext cx="9143999" cy="646331"/>
              </a:xfrm>
              <a:prstGeom prst="rect">
                <a:avLst/>
              </a:prstGeom>
              <a:blipFill>
                <a:blip r:embed="rId4"/>
                <a:stretch>
                  <a:fillRect t="-15094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030044" y="3803424"/>
            <a:ext cx="5128847" cy="1884853"/>
            <a:chOff x="810845" y="3503881"/>
            <a:chExt cx="7815379" cy="2872154"/>
          </a:xfrm>
        </p:grpSpPr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3471984" y="4169509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944815" y="362502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4935415" y="370122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4021015" y="438702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810845" y="4251568"/>
              <a:ext cx="304800" cy="30480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7"/>
            <p:cNvSpPr>
              <a:spLocks noChangeArrowheads="1"/>
            </p:cNvSpPr>
            <p:nvPr/>
          </p:nvSpPr>
          <p:spPr bwMode="auto">
            <a:xfrm>
              <a:off x="1119552" y="3503881"/>
              <a:ext cx="304800" cy="30480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8"/>
            <p:cNvSpPr>
              <a:spLocks noChangeArrowheads="1"/>
            </p:cNvSpPr>
            <p:nvPr/>
          </p:nvSpPr>
          <p:spPr bwMode="auto">
            <a:xfrm>
              <a:off x="1781907" y="3572266"/>
              <a:ext cx="304800" cy="30480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9"/>
            <p:cNvSpPr>
              <a:spLocks noChangeArrowheads="1"/>
            </p:cNvSpPr>
            <p:nvPr/>
          </p:nvSpPr>
          <p:spPr bwMode="auto">
            <a:xfrm>
              <a:off x="1539629" y="4258066"/>
              <a:ext cx="304800" cy="30480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0"/>
            <p:cNvSpPr>
              <a:spLocks noChangeArrowheads="1"/>
            </p:cNvSpPr>
            <p:nvPr/>
          </p:nvSpPr>
          <p:spPr bwMode="auto">
            <a:xfrm>
              <a:off x="1781907" y="5935783"/>
              <a:ext cx="304800" cy="304800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7"/>
            <p:cNvSpPr>
              <a:spLocks noChangeArrowheads="1"/>
            </p:cNvSpPr>
            <p:nvPr/>
          </p:nvSpPr>
          <p:spPr bwMode="auto">
            <a:xfrm>
              <a:off x="2303583" y="5360034"/>
              <a:ext cx="304800" cy="304800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2715845" y="5608172"/>
              <a:ext cx="304800" cy="304800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9"/>
            <p:cNvSpPr>
              <a:spLocks noChangeArrowheads="1"/>
            </p:cNvSpPr>
            <p:nvPr/>
          </p:nvSpPr>
          <p:spPr bwMode="auto">
            <a:xfrm>
              <a:off x="2424722" y="5942281"/>
              <a:ext cx="304800" cy="304800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8"/>
            <p:cNvSpPr>
              <a:spLocks noChangeArrowheads="1"/>
            </p:cNvSpPr>
            <p:nvPr/>
          </p:nvSpPr>
          <p:spPr bwMode="auto">
            <a:xfrm>
              <a:off x="1934307" y="4131066"/>
              <a:ext cx="304800" cy="30480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1164492" y="3931780"/>
              <a:ext cx="304800" cy="30480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4616937" y="4134341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10"/>
            <p:cNvSpPr>
              <a:spLocks noChangeArrowheads="1"/>
            </p:cNvSpPr>
            <p:nvPr/>
          </p:nvSpPr>
          <p:spPr bwMode="auto">
            <a:xfrm>
              <a:off x="3835399" y="5853724"/>
              <a:ext cx="304800" cy="3048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7"/>
            <p:cNvSpPr>
              <a:spLocks noChangeArrowheads="1"/>
            </p:cNvSpPr>
            <p:nvPr/>
          </p:nvSpPr>
          <p:spPr bwMode="auto">
            <a:xfrm>
              <a:off x="4308230" y="5309235"/>
              <a:ext cx="304800" cy="3048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8"/>
            <p:cNvSpPr>
              <a:spLocks noChangeArrowheads="1"/>
            </p:cNvSpPr>
            <p:nvPr/>
          </p:nvSpPr>
          <p:spPr bwMode="auto">
            <a:xfrm>
              <a:off x="4376611" y="5666786"/>
              <a:ext cx="304800" cy="3048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9"/>
            <p:cNvSpPr>
              <a:spLocks noChangeArrowheads="1"/>
            </p:cNvSpPr>
            <p:nvPr/>
          </p:nvSpPr>
          <p:spPr bwMode="auto">
            <a:xfrm>
              <a:off x="4384430" y="6071235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10"/>
            <p:cNvSpPr>
              <a:spLocks noChangeArrowheads="1"/>
            </p:cNvSpPr>
            <p:nvPr/>
          </p:nvSpPr>
          <p:spPr bwMode="auto">
            <a:xfrm>
              <a:off x="4980352" y="5818556"/>
              <a:ext cx="304800" cy="3048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10"/>
            <p:cNvSpPr>
              <a:spLocks noChangeArrowheads="1"/>
            </p:cNvSpPr>
            <p:nvPr/>
          </p:nvSpPr>
          <p:spPr bwMode="auto">
            <a:xfrm>
              <a:off x="6727089" y="5106036"/>
              <a:ext cx="304800" cy="30480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7"/>
            <p:cNvSpPr>
              <a:spLocks noChangeArrowheads="1"/>
            </p:cNvSpPr>
            <p:nvPr/>
          </p:nvSpPr>
          <p:spPr bwMode="auto">
            <a:xfrm>
              <a:off x="6008077" y="5156835"/>
              <a:ext cx="304800" cy="30480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8"/>
            <p:cNvSpPr>
              <a:spLocks noChangeArrowheads="1"/>
            </p:cNvSpPr>
            <p:nvPr/>
          </p:nvSpPr>
          <p:spPr bwMode="auto">
            <a:xfrm>
              <a:off x="6400800" y="4977081"/>
              <a:ext cx="304800" cy="30480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9"/>
            <p:cNvSpPr>
              <a:spLocks noChangeArrowheads="1"/>
            </p:cNvSpPr>
            <p:nvPr/>
          </p:nvSpPr>
          <p:spPr bwMode="auto">
            <a:xfrm>
              <a:off x="6400800" y="5296218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10"/>
            <p:cNvSpPr>
              <a:spLocks noChangeArrowheads="1"/>
            </p:cNvSpPr>
            <p:nvPr/>
          </p:nvSpPr>
          <p:spPr bwMode="auto">
            <a:xfrm>
              <a:off x="8321424" y="4540742"/>
              <a:ext cx="304800" cy="304800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9"/>
            <p:cNvSpPr>
              <a:spLocks noChangeArrowheads="1"/>
            </p:cNvSpPr>
            <p:nvPr/>
          </p:nvSpPr>
          <p:spPr bwMode="auto">
            <a:xfrm>
              <a:off x="8245229" y="4953636"/>
              <a:ext cx="304800" cy="304800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10"/>
            <p:cNvSpPr>
              <a:spLocks noChangeArrowheads="1"/>
            </p:cNvSpPr>
            <p:nvPr/>
          </p:nvSpPr>
          <p:spPr bwMode="auto">
            <a:xfrm>
              <a:off x="6375399" y="4667727"/>
              <a:ext cx="304800" cy="30480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7"/>
            <p:cNvSpPr>
              <a:spLocks noChangeArrowheads="1"/>
            </p:cNvSpPr>
            <p:nvPr/>
          </p:nvSpPr>
          <p:spPr bwMode="auto">
            <a:xfrm>
              <a:off x="6023709" y="4562866"/>
              <a:ext cx="304800" cy="30480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8"/>
            <p:cNvSpPr>
              <a:spLocks noChangeArrowheads="1"/>
            </p:cNvSpPr>
            <p:nvPr/>
          </p:nvSpPr>
          <p:spPr bwMode="auto">
            <a:xfrm>
              <a:off x="6350001" y="4344036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9"/>
            <p:cNvSpPr>
              <a:spLocks noChangeArrowheads="1"/>
            </p:cNvSpPr>
            <p:nvPr/>
          </p:nvSpPr>
          <p:spPr bwMode="auto">
            <a:xfrm>
              <a:off x="6727089" y="4690501"/>
              <a:ext cx="304800" cy="30480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Freeform 37"/>
          <p:cNvSpPr/>
          <p:nvPr/>
        </p:nvSpPr>
        <p:spPr bwMode="auto">
          <a:xfrm>
            <a:off x="1512726" y="3477843"/>
            <a:ext cx="6388628" cy="2508738"/>
          </a:xfrm>
          <a:custGeom>
            <a:avLst/>
            <a:gdLst>
              <a:gd name="connsiteX0" fmla="*/ 5466412 w 6388628"/>
              <a:gd name="connsiteY0" fmla="*/ 625231 h 2508738"/>
              <a:gd name="connsiteX1" fmla="*/ 5419520 w 6388628"/>
              <a:gd name="connsiteY1" fmla="*/ 656492 h 2508738"/>
              <a:gd name="connsiteX2" fmla="*/ 5364812 w 6388628"/>
              <a:gd name="connsiteY2" fmla="*/ 695569 h 2508738"/>
              <a:gd name="connsiteX3" fmla="*/ 5349182 w 6388628"/>
              <a:gd name="connsiteY3" fmla="*/ 726831 h 2508738"/>
              <a:gd name="connsiteX4" fmla="*/ 5341366 w 6388628"/>
              <a:gd name="connsiteY4" fmla="*/ 750277 h 2508738"/>
              <a:gd name="connsiteX5" fmla="*/ 5317920 w 6388628"/>
              <a:gd name="connsiteY5" fmla="*/ 781538 h 2508738"/>
              <a:gd name="connsiteX6" fmla="*/ 5302289 w 6388628"/>
              <a:gd name="connsiteY6" fmla="*/ 804985 h 2508738"/>
              <a:gd name="connsiteX7" fmla="*/ 5278843 w 6388628"/>
              <a:gd name="connsiteY7" fmla="*/ 836246 h 2508738"/>
              <a:gd name="connsiteX8" fmla="*/ 5255397 w 6388628"/>
              <a:gd name="connsiteY8" fmla="*/ 875323 h 2508738"/>
              <a:gd name="connsiteX9" fmla="*/ 5231951 w 6388628"/>
              <a:gd name="connsiteY9" fmla="*/ 898769 h 2508738"/>
              <a:gd name="connsiteX10" fmla="*/ 5208505 w 6388628"/>
              <a:gd name="connsiteY10" fmla="*/ 930031 h 2508738"/>
              <a:gd name="connsiteX11" fmla="*/ 5200689 w 6388628"/>
              <a:gd name="connsiteY11" fmla="*/ 969108 h 2508738"/>
              <a:gd name="connsiteX12" fmla="*/ 5145982 w 6388628"/>
              <a:gd name="connsiteY12" fmla="*/ 1039446 h 2508738"/>
              <a:gd name="connsiteX13" fmla="*/ 5114720 w 6388628"/>
              <a:gd name="connsiteY13" fmla="*/ 1094154 h 2508738"/>
              <a:gd name="connsiteX14" fmla="*/ 5091274 w 6388628"/>
              <a:gd name="connsiteY14" fmla="*/ 1133231 h 2508738"/>
              <a:gd name="connsiteX15" fmla="*/ 5075643 w 6388628"/>
              <a:gd name="connsiteY15" fmla="*/ 1156677 h 2508738"/>
              <a:gd name="connsiteX16" fmla="*/ 5060012 w 6388628"/>
              <a:gd name="connsiteY16" fmla="*/ 1211385 h 2508738"/>
              <a:gd name="connsiteX17" fmla="*/ 5044382 w 6388628"/>
              <a:gd name="connsiteY17" fmla="*/ 1234831 h 2508738"/>
              <a:gd name="connsiteX18" fmla="*/ 5028751 w 6388628"/>
              <a:gd name="connsiteY18" fmla="*/ 1273908 h 2508738"/>
              <a:gd name="connsiteX19" fmla="*/ 5013120 w 6388628"/>
              <a:gd name="connsiteY19" fmla="*/ 1305169 h 2508738"/>
              <a:gd name="connsiteX20" fmla="*/ 4997489 w 6388628"/>
              <a:gd name="connsiteY20" fmla="*/ 1352062 h 2508738"/>
              <a:gd name="connsiteX21" fmla="*/ 4974043 w 6388628"/>
              <a:gd name="connsiteY21" fmla="*/ 1398954 h 2508738"/>
              <a:gd name="connsiteX22" fmla="*/ 4958412 w 6388628"/>
              <a:gd name="connsiteY22" fmla="*/ 1445846 h 2508738"/>
              <a:gd name="connsiteX23" fmla="*/ 4950597 w 6388628"/>
              <a:gd name="connsiteY23" fmla="*/ 1469292 h 2508738"/>
              <a:gd name="connsiteX24" fmla="*/ 4919336 w 6388628"/>
              <a:gd name="connsiteY24" fmla="*/ 1492738 h 2508738"/>
              <a:gd name="connsiteX25" fmla="*/ 4911520 w 6388628"/>
              <a:gd name="connsiteY25" fmla="*/ 1524000 h 2508738"/>
              <a:gd name="connsiteX26" fmla="*/ 4864628 w 6388628"/>
              <a:gd name="connsiteY26" fmla="*/ 1547446 h 2508738"/>
              <a:gd name="connsiteX27" fmla="*/ 4856812 w 6388628"/>
              <a:gd name="connsiteY27" fmla="*/ 1570892 h 2508738"/>
              <a:gd name="connsiteX28" fmla="*/ 4809920 w 6388628"/>
              <a:gd name="connsiteY28" fmla="*/ 1602154 h 2508738"/>
              <a:gd name="connsiteX29" fmla="*/ 4770843 w 6388628"/>
              <a:gd name="connsiteY29" fmla="*/ 1641231 h 2508738"/>
              <a:gd name="connsiteX30" fmla="*/ 4731766 w 6388628"/>
              <a:gd name="connsiteY30" fmla="*/ 1672492 h 2508738"/>
              <a:gd name="connsiteX31" fmla="*/ 4700505 w 6388628"/>
              <a:gd name="connsiteY31" fmla="*/ 1695938 h 2508738"/>
              <a:gd name="connsiteX32" fmla="*/ 4677059 w 6388628"/>
              <a:gd name="connsiteY32" fmla="*/ 1719385 h 2508738"/>
              <a:gd name="connsiteX33" fmla="*/ 4630166 w 6388628"/>
              <a:gd name="connsiteY33" fmla="*/ 1735015 h 2508738"/>
              <a:gd name="connsiteX34" fmla="*/ 4606720 w 6388628"/>
              <a:gd name="connsiteY34" fmla="*/ 1766277 h 2508738"/>
              <a:gd name="connsiteX35" fmla="*/ 4575459 w 6388628"/>
              <a:gd name="connsiteY35" fmla="*/ 1789723 h 2508738"/>
              <a:gd name="connsiteX36" fmla="*/ 4512936 w 6388628"/>
              <a:gd name="connsiteY36" fmla="*/ 1813169 h 2508738"/>
              <a:gd name="connsiteX37" fmla="*/ 4489489 w 6388628"/>
              <a:gd name="connsiteY37" fmla="*/ 1828800 h 2508738"/>
              <a:gd name="connsiteX38" fmla="*/ 4458228 w 6388628"/>
              <a:gd name="connsiteY38" fmla="*/ 1836615 h 2508738"/>
              <a:gd name="connsiteX39" fmla="*/ 4364443 w 6388628"/>
              <a:gd name="connsiteY39" fmla="*/ 1852246 h 2508738"/>
              <a:gd name="connsiteX40" fmla="*/ 4255028 w 6388628"/>
              <a:gd name="connsiteY40" fmla="*/ 1844431 h 2508738"/>
              <a:gd name="connsiteX41" fmla="*/ 4223766 w 6388628"/>
              <a:gd name="connsiteY41" fmla="*/ 1836615 h 2508738"/>
              <a:gd name="connsiteX42" fmla="*/ 4169059 w 6388628"/>
              <a:gd name="connsiteY42" fmla="*/ 1820985 h 2508738"/>
              <a:gd name="connsiteX43" fmla="*/ 4098720 w 6388628"/>
              <a:gd name="connsiteY43" fmla="*/ 1813169 h 2508738"/>
              <a:gd name="connsiteX44" fmla="*/ 4059643 w 6388628"/>
              <a:gd name="connsiteY44" fmla="*/ 1805354 h 2508738"/>
              <a:gd name="connsiteX45" fmla="*/ 3981489 w 6388628"/>
              <a:gd name="connsiteY45" fmla="*/ 1781908 h 2508738"/>
              <a:gd name="connsiteX46" fmla="*/ 3903336 w 6388628"/>
              <a:gd name="connsiteY46" fmla="*/ 1766277 h 2508738"/>
              <a:gd name="connsiteX47" fmla="*/ 3809551 w 6388628"/>
              <a:gd name="connsiteY47" fmla="*/ 1735015 h 2508738"/>
              <a:gd name="connsiteX48" fmla="*/ 3754843 w 6388628"/>
              <a:gd name="connsiteY48" fmla="*/ 1727200 h 2508738"/>
              <a:gd name="connsiteX49" fmla="*/ 3707951 w 6388628"/>
              <a:gd name="connsiteY49" fmla="*/ 1711569 h 2508738"/>
              <a:gd name="connsiteX50" fmla="*/ 3668874 w 6388628"/>
              <a:gd name="connsiteY50" fmla="*/ 1703754 h 2508738"/>
              <a:gd name="connsiteX51" fmla="*/ 3637612 w 6388628"/>
              <a:gd name="connsiteY51" fmla="*/ 1695938 h 2508738"/>
              <a:gd name="connsiteX52" fmla="*/ 3614166 w 6388628"/>
              <a:gd name="connsiteY52" fmla="*/ 1680308 h 2508738"/>
              <a:gd name="connsiteX53" fmla="*/ 3582905 w 6388628"/>
              <a:gd name="connsiteY53" fmla="*/ 1656862 h 2508738"/>
              <a:gd name="connsiteX54" fmla="*/ 3528197 w 6388628"/>
              <a:gd name="connsiteY54" fmla="*/ 1625600 h 2508738"/>
              <a:gd name="connsiteX55" fmla="*/ 3504751 w 6388628"/>
              <a:gd name="connsiteY55" fmla="*/ 1602154 h 2508738"/>
              <a:gd name="connsiteX56" fmla="*/ 3450043 w 6388628"/>
              <a:gd name="connsiteY56" fmla="*/ 1570892 h 2508738"/>
              <a:gd name="connsiteX57" fmla="*/ 3395336 w 6388628"/>
              <a:gd name="connsiteY57" fmla="*/ 1524000 h 2508738"/>
              <a:gd name="connsiteX58" fmla="*/ 3371889 w 6388628"/>
              <a:gd name="connsiteY58" fmla="*/ 1516185 h 2508738"/>
              <a:gd name="connsiteX59" fmla="*/ 3332812 w 6388628"/>
              <a:gd name="connsiteY59" fmla="*/ 1484923 h 2508738"/>
              <a:gd name="connsiteX60" fmla="*/ 3301551 w 6388628"/>
              <a:gd name="connsiteY60" fmla="*/ 1477108 h 2508738"/>
              <a:gd name="connsiteX61" fmla="*/ 3254659 w 6388628"/>
              <a:gd name="connsiteY61" fmla="*/ 1453662 h 2508738"/>
              <a:gd name="connsiteX62" fmla="*/ 3184320 w 6388628"/>
              <a:gd name="connsiteY62" fmla="*/ 1414585 h 2508738"/>
              <a:gd name="connsiteX63" fmla="*/ 3160874 w 6388628"/>
              <a:gd name="connsiteY63" fmla="*/ 1398954 h 2508738"/>
              <a:gd name="connsiteX64" fmla="*/ 3129612 w 6388628"/>
              <a:gd name="connsiteY64" fmla="*/ 1391138 h 2508738"/>
              <a:gd name="connsiteX65" fmla="*/ 3074905 w 6388628"/>
              <a:gd name="connsiteY65" fmla="*/ 1375508 h 2508738"/>
              <a:gd name="connsiteX66" fmla="*/ 3051459 w 6388628"/>
              <a:gd name="connsiteY66" fmla="*/ 1359877 h 2508738"/>
              <a:gd name="connsiteX67" fmla="*/ 2965489 w 6388628"/>
              <a:gd name="connsiteY67" fmla="*/ 1344246 h 2508738"/>
              <a:gd name="connsiteX68" fmla="*/ 2895151 w 6388628"/>
              <a:gd name="connsiteY68" fmla="*/ 1320800 h 2508738"/>
              <a:gd name="connsiteX69" fmla="*/ 2731028 w 6388628"/>
              <a:gd name="connsiteY69" fmla="*/ 1305169 h 2508738"/>
              <a:gd name="connsiteX70" fmla="*/ 2668505 w 6388628"/>
              <a:gd name="connsiteY70" fmla="*/ 1297354 h 2508738"/>
              <a:gd name="connsiteX71" fmla="*/ 2559089 w 6388628"/>
              <a:gd name="connsiteY71" fmla="*/ 1273908 h 2508738"/>
              <a:gd name="connsiteX72" fmla="*/ 2520012 w 6388628"/>
              <a:gd name="connsiteY72" fmla="*/ 1266092 h 2508738"/>
              <a:gd name="connsiteX73" fmla="*/ 2434043 w 6388628"/>
              <a:gd name="connsiteY73" fmla="*/ 1234831 h 2508738"/>
              <a:gd name="connsiteX74" fmla="*/ 2394966 w 6388628"/>
              <a:gd name="connsiteY74" fmla="*/ 1227015 h 2508738"/>
              <a:gd name="connsiteX75" fmla="*/ 2371520 w 6388628"/>
              <a:gd name="connsiteY75" fmla="*/ 1219200 h 2508738"/>
              <a:gd name="connsiteX76" fmla="*/ 2348074 w 6388628"/>
              <a:gd name="connsiteY76" fmla="*/ 1203569 h 2508738"/>
              <a:gd name="connsiteX77" fmla="*/ 2324628 w 6388628"/>
              <a:gd name="connsiteY77" fmla="*/ 1195754 h 2508738"/>
              <a:gd name="connsiteX78" fmla="*/ 2262105 w 6388628"/>
              <a:gd name="connsiteY78" fmla="*/ 1172308 h 2508738"/>
              <a:gd name="connsiteX79" fmla="*/ 2215212 w 6388628"/>
              <a:gd name="connsiteY79" fmla="*/ 1125415 h 2508738"/>
              <a:gd name="connsiteX80" fmla="*/ 2191766 w 6388628"/>
              <a:gd name="connsiteY80" fmla="*/ 1109785 h 2508738"/>
              <a:gd name="connsiteX81" fmla="*/ 2137059 w 6388628"/>
              <a:gd name="connsiteY81" fmla="*/ 1055077 h 2508738"/>
              <a:gd name="connsiteX82" fmla="*/ 2121428 w 6388628"/>
              <a:gd name="connsiteY82" fmla="*/ 1031631 h 2508738"/>
              <a:gd name="connsiteX83" fmla="*/ 2097982 w 6388628"/>
              <a:gd name="connsiteY83" fmla="*/ 1000369 h 2508738"/>
              <a:gd name="connsiteX84" fmla="*/ 2074536 w 6388628"/>
              <a:gd name="connsiteY84" fmla="*/ 984738 h 2508738"/>
              <a:gd name="connsiteX85" fmla="*/ 2035459 w 6388628"/>
              <a:gd name="connsiteY85" fmla="*/ 930031 h 2508738"/>
              <a:gd name="connsiteX86" fmla="*/ 2004197 w 6388628"/>
              <a:gd name="connsiteY86" fmla="*/ 898769 h 2508738"/>
              <a:gd name="connsiteX87" fmla="*/ 1980751 w 6388628"/>
              <a:gd name="connsiteY87" fmla="*/ 859692 h 2508738"/>
              <a:gd name="connsiteX88" fmla="*/ 1949489 w 6388628"/>
              <a:gd name="connsiteY88" fmla="*/ 836246 h 2508738"/>
              <a:gd name="connsiteX89" fmla="*/ 1926043 w 6388628"/>
              <a:gd name="connsiteY89" fmla="*/ 804985 h 2508738"/>
              <a:gd name="connsiteX90" fmla="*/ 1902597 w 6388628"/>
              <a:gd name="connsiteY90" fmla="*/ 781538 h 2508738"/>
              <a:gd name="connsiteX91" fmla="*/ 1886966 w 6388628"/>
              <a:gd name="connsiteY91" fmla="*/ 758092 h 2508738"/>
              <a:gd name="connsiteX92" fmla="*/ 1824443 w 6388628"/>
              <a:gd name="connsiteY92" fmla="*/ 695569 h 2508738"/>
              <a:gd name="connsiteX93" fmla="*/ 1808812 w 6388628"/>
              <a:gd name="connsiteY93" fmla="*/ 672123 h 2508738"/>
              <a:gd name="connsiteX94" fmla="*/ 1777551 w 6388628"/>
              <a:gd name="connsiteY94" fmla="*/ 640862 h 2508738"/>
              <a:gd name="connsiteX95" fmla="*/ 1761920 w 6388628"/>
              <a:gd name="connsiteY95" fmla="*/ 617415 h 2508738"/>
              <a:gd name="connsiteX96" fmla="*/ 1715028 w 6388628"/>
              <a:gd name="connsiteY96" fmla="*/ 570523 h 2508738"/>
              <a:gd name="connsiteX97" fmla="*/ 1707212 w 6388628"/>
              <a:gd name="connsiteY97" fmla="*/ 547077 h 2508738"/>
              <a:gd name="connsiteX98" fmla="*/ 1644689 w 6388628"/>
              <a:gd name="connsiteY98" fmla="*/ 476738 h 2508738"/>
              <a:gd name="connsiteX99" fmla="*/ 1613428 w 6388628"/>
              <a:gd name="connsiteY99" fmla="*/ 429846 h 2508738"/>
              <a:gd name="connsiteX100" fmla="*/ 1582166 w 6388628"/>
              <a:gd name="connsiteY100" fmla="*/ 390769 h 2508738"/>
              <a:gd name="connsiteX101" fmla="*/ 1566536 w 6388628"/>
              <a:gd name="connsiteY101" fmla="*/ 367323 h 2508738"/>
              <a:gd name="connsiteX102" fmla="*/ 1543089 w 6388628"/>
              <a:gd name="connsiteY102" fmla="*/ 336062 h 2508738"/>
              <a:gd name="connsiteX103" fmla="*/ 1519643 w 6388628"/>
              <a:gd name="connsiteY103" fmla="*/ 296985 h 2508738"/>
              <a:gd name="connsiteX104" fmla="*/ 1496197 w 6388628"/>
              <a:gd name="connsiteY104" fmla="*/ 265723 h 2508738"/>
              <a:gd name="connsiteX105" fmla="*/ 1472751 w 6388628"/>
              <a:gd name="connsiteY105" fmla="*/ 242277 h 2508738"/>
              <a:gd name="connsiteX106" fmla="*/ 1441489 w 6388628"/>
              <a:gd name="connsiteY106" fmla="*/ 187569 h 2508738"/>
              <a:gd name="connsiteX107" fmla="*/ 1371151 w 6388628"/>
              <a:gd name="connsiteY107" fmla="*/ 132862 h 2508738"/>
              <a:gd name="connsiteX108" fmla="*/ 1347705 w 6388628"/>
              <a:gd name="connsiteY108" fmla="*/ 109415 h 2508738"/>
              <a:gd name="connsiteX109" fmla="*/ 1292997 w 6388628"/>
              <a:gd name="connsiteY109" fmla="*/ 78154 h 2508738"/>
              <a:gd name="connsiteX110" fmla="*/ 1207028 w 6388628"/>
              <a:gd name="connsiteY110" fmla="*/ 31262 h 2508738"/>
              <a:gd name="connsiteX111" fmla="*/ 933489 w 6388628"/>
              <a:gd name="connsiteY111" fmla="*/ 0 h 2508738"/>
              <a:gd name="connsiteX112" fmla="*/ 745920 w 6388628"/>
              <a:gd name="connsiteY112" fmla="*/ 7815 h 2508738"/>
              <a:gd name="connsiteX113" fmla="*/ 675582 w 6388628"/>
              <a:gd name="connsiteY113" fmla="*/ 31262 h 2508738"/>
              <a:gd name="connsiteX114" fmla="*/ 652136 w 6388628"/>
              <a:gd name="connsiteY114" fmla="*/ 39077 h 2508738"/>
              <a:gd name="connsiteX115" fmla="*/ 589612 w 6388628"/>
              <a:gd name="connsiteY115" fmla="*/ 62523 h 2508738"/>
              <a:gd name="connsiteX116" fmla="*/ 558351 w 6388628"/>
              <a:gd name="connsiteY116" fmla="*/ 85969 h 2508738"/>
              <a:gd name="connsiteX117" fmla="*/ 527089 w 6388628"/>
              <a:gd name="connsiteY117" fmla="*/ 117231 h 2508738"/>
              <a:gd name="connsiteX118" fmla="*/ 511459 w 6388628"/>
              <a:gd name="connsiteY118" fmla="*/ 140677 h 2508738"/>
              <a:gd name="connsiteX119" fmla="*/ 441120 w 6388628"/>
              <a:gd name="connsiteY119" fmla="*/ 218831 h 2508738"/>
              <a:gd name="connsiteX120" fmla="*/ 394228 w 6388628"/>
              <a:gd name="connsiteY120" fmla="*/ 296985 h 2508738"/>
              <a:gd name="connsiteX121" fmla="*/ 331705 w 6388628"/>
              <a:gd name="connsiteY121" fmla="*/ 382954 h 2508738"/>
              <a:gd name="connsiteX122" fmla="*/ 269182 w 6388628"/>
              <a:gd name="connsiteY122" fmla="*/ 468923 h 2508738"/>
              <a:gd name="connsiteX123" fmla="*/ 245736 w 6388628"/>
              <a:gd name="connsiteY123" fmla="*/ 492369 h 2508738"/>
              <a:gd name="connsiteX124" fmla="*/ 222289 w 6388628"/>
              <a:gd name="connsiteY124" fmla="*/ 539262 h 2508738"/>
              <a:gd name="connsiteX125" fmla="*/ 167582 w 6388628"/>
              <a:gd name="connsiteY125" fmla="*/ 617415 h 2508738"/>
              <a:gd name="connsiteX126" fmla="*/ 136320 w 6388628"/>
              <a:gd name="connsiteY126" fmla="*/ 679938 h 2508738"/>
              <a:gd name="connsiteX127" fmla="*/ 120689 w 6388628"/>
              <a:gd name="connsiteY127" fmla="*/ 750277 h 2508738"/>
              <a:gd name="connsiteX128" fmla="*/ 81612 w 6388628"/>
              <a:gd name="connsiteY128" fmla="*/ 812800 h 2508738"/>
              <a:gd name="connsiteX129" fmla="*/ 73797 w 6388628"/>
              <a:gd name="connsiteY129" fmla="*/ 851877 h 2508738"/>
              <a:gd name="connsiteX130" fmla="*/ 50351 w 6388628"/>
              <a:gd name="connsiteY130" fmla="*/ 883138 h 2508738"/>
              <a:gd name="connsiteX131" fmla="*/ 26905 w 6388628"/>
              <a:gd name="connsiteY131" fmla="*/ 945662 h 2508738"/>
              <a:gd name="connsiteX132" fmla="*/ 19089 w 6388628"/>
              <a:gd name="connsiteY132" fmla="*/ 1016000 h 2508738"/>
              <a:gd name="connsiteX133" fmla="*/ 3459 w 6388628"/>
              <a:gd name="connsiteY133" fmla="*/ 1109785 h 2508738"/>
              <a:gd name="connsiteX134" fmla="*/ 34720 w 6388628"/>
              <a:gd name="connsiteY134" fmla="*/ 1688123 h 2508738"/>
              <a:gd name="connsiteX135" fmla="*/ 58166 w 6388628"/>
              <a:gd name="connsiteY135" fmla="*/ 1774092 h 2508738"/>
              <a:gd name="connsiteX136" fmla="*/ 89428 w 6388628"/>
              <a:gd name="connsiteY136" fmla="*/ 1813169 h 2508738"/>
              <a:gd name="connsiteX137" fmla="*/ 167582 w 6388628"/>
              <a:gd name="connsiteY137" fmla="*/ 1906954 h 2508738"/>
              <a:gd name="connsiteX138" fmla="*/ 191028 w 6388628"/>
              <a:gd name="connsiteY138" fmla="*/ 1914769 h 2508738"/>
              <a:gd name="connsiteX139" fmla="*/ 214474 w 6388628"/>
              <a:gd name="connsiteY139" fmla="*/ 1938215 h 2508738"/>
              <a:gd name="connsiteX140" fmla="*/ 284812 w 6388628"/>
              <a:gd name="connsiteY140" fmla="*/ 1969477 h 2508738"/>
              <a:gd name="connsiteX141" fmla="*/ 362966 w 6388628"/>
              <a:gd name="connsiteY141" fmla="*/ 2000738 h 2508738"/>
              <a:gd name="connsiteX142" fmla="*/ 433305 w 6388628"/>
              <a:gd name="connsiteY142" fmla="*/ 2039815 h 2508738"/>
              <a:gd name="connsiteX143" fmla="*/ 456751 w 6388628"/>
              <a:gd name="connsiteY143" fmla="*/ 2047631 h 2508738"/>
              <a:gd name="connsiteX144" fmla="*/ 480197 w 6388628"/>
              <a:gd name="connsiteY144" fmla="*/ 2063262 h 2508738"/>
              <a:gd name="connsiteX145" fmla="*/ 511459 w 6388628"/>
              <a:gd name="connsiteY145" fmla="*/ 2078892 h 2508738"/>
              <a:gd name="connsiteX146" fmla="*/ 542720 w 6388628"/>
              <a:gd name="connsiteY146" fmla="*/ 2102338 h 2508738"/>
              <a:gd name="connsiteX147" fmla="*/ 597428 w 6388628"/>
              <a:gd name="connsiteY147" fmla="*/ 2117969 h 2508738"/>
              <a:gd name="connsiteX148" fmla="*/ 636505 w 6388628"/>
              <a:gd name="connsiteY148" fmla="*/ 2133600 h 2508738"/>
              <a:gd name="connsiteX149" fmla="*/ 659951 w 6388628"/>
              <a:gd name="connsiteY149" fmla="*/ 2141415 h 2508738"/>
              <a:gd name="connsiteX150" fmla="*/ 699028 w 6388628"/>
              <a:gd name="connsiteY150" fmla="*/ 2172677 h 2508738"/>
              <a:gd name="connsiteX151" fmla="*/ 730289 w 6388628"/>
              <a:gd name="connsiteY151" fmla="*/ 2180492 h 2508738"/>
              <a:gd name="connsiteX152" fmla="*/ 769366 w 6388628"/>
              <a:gd name="connsiteY152" fmla="*/ 2203938 h 2508738"/>
              <a:gd name="connsiteX153" fmla="*/ 800628 w 6388628"/>
              <a:gd name="connsiteY153" fmla="*/ 2227385 h 2508738"/>
              <a:gd name="connsiteX154" fmla="*/ 847520 w 6388628"/>
              <a:gd name="connsiteY154" fmla="*/ 2274277 h 2508738"/>
              <a:gd name="connsiteX155" fmla="*/ 902228 w 6388628"/>
              <a:gd name="connsiteY155" fmla="*/ 2297723 h 2508738"/>
              <a:gd name="connsiteX156" fmla="*/ 956936 w 6388628"/>
              <a:gd name="connsiteY156" fmla="*/ 2336800 h 2508738"/>
              <a:gd name="connsiteX157" fmla="*/ 980382 w 6388628"/>
              <a:gd name="connsiteY157" fmla="*/ 2360246 h 2508738"/>
              <a:gd name="connsiteX158" fmla="*/ 1003828 w 6388628"/>
              <a:gd name="connsiteY158" fmla="*/ 2368062 h 2508738"/>
              <a:gd name="connsiteX159" fmla="*/ 1058536 w 6388628"/>
              <a:gd name="connsiteY159" fmla="*/ 2399323 h 2508738"/>
              <a:gd name="connsiteX160" fmla="*/ 1081982 w 6388628"/>
              <a:gd name="connsiteY160" fmla="*/ 2414954 h 2508738"/>
              <a:gd name="connsiteX161" fmla="*/ 1121059 w 6388628"/>
              <a:gd name="connsiteY161" fmla="*/ 2422769 h 2508738"/>
              <a:gd name="connsiteX162" fmla="*/ 1167951 w 6388628"/>
              <a:gd name="connsiteY162" fmla="*/ 2438400 h 2508738"/>
              <a:gd name="connsiteX163" fmla="*/ 1207028 w 6388628"/>
              <a:gd name="connsiteY163" fmla="*/ 2446215 h 2508738"/>
              <a:gd name="connsiteX164" fmla="*/ 1308628 w 6388628"/>
              <a:gd name="connsiteY164" fmla="*/ 2477477 h 2508738"/>
              <a:gd name="connsiteX165" fmla="*/ 1425859 w 6388628"/>
              <a:gd name="connsiteY165" fmla="*/ 2500923 h 2508738"/>
              <a:gd name="connsiteX166" fmla="*/ 2074536 w 6388628"/>
              <a:gd name="connsiteY166" fmla="*/ 2493108 h 2508738"/>
              <a:gd name="connsiteX167" fmla="*/ 2262105 w 6388628"/>
              <a:gd name="connsiteY167" fmla="*/ 2485292 h 2508738"/>
              <a:gd name="connsiteX168" fmla="*/ 2605982 w 6388628"/>
              <a:gd name="connsiteY168" fmla="*/ 2454031 h 2508738"/>
              <a:gd name="connsiteX169" fmla="*/ 2738843 w 6388628"/>
              <a:gd name="connsiteY169" fmla="*/ 2438400 h 2508738"/>
              <a:gd name="connsiteX170" fmla="*/ 2871705 w 6388628"/>
              <a:gd name="connsiteY170" fmla="*/ 2430585 h 2508738"/>
              <a:gd name="connsiteX171" fmla="*/ 3465674 w 6388628"/>
              <a:gd name="connsiteY171" fmla="*/ 2446215 h 2508738"/>
              <a:gd name="connsiteX172" fmla="*/ 3575089 w 6388628"/>
              <a:gd name="connsiteY172" fmla="*/ 2461846 h 2508738"/>
              <a:gd name="connsiteX173" fmla="*/ 3825182 w 6388628"/>
              <a:gd name="connsiteY173" fmla="*/ 2485292 h 2508738"/>
              <a:gd name="connsiteX174" fmla="*/ 3903336 w 6388628"/>
              <a:gd name="connsiteY174" fmla="*/ 2500923 h 2508738"/>
              <a:gd name="connsiteX175" fmla="*/ 4176874 w 6388628"/>
              <a:gd name="connsiteY175" fmla="*/ 2508738 h 2508738"/>
              <a:gd name="connsiteX176" fmla="*/ 4583274 w 6388628"/>
              <a:gd name="connsiteY176" fmla="*/ 2493108 h 2508738"/>
              <a:gd name="connsiteX177" fmla="*/ 4739582 w 6388628"/>
              <a:gd name="connsiteY177" fmla="*/ 2477477 h 2508738"/>
              <a:gd name="connsiteX178" fmla="*/ 5013120 w 6388628"/>
              <a:gd name="connsiteY178" fmla="*/ 2454031 h 2508738"/>
              <a:gd name="connsiteX179" fmla="*/ 5091274 w 6388628"/>
              <a:gd name="connsiteY179" fmla="*/ 2438400 h 2508738"/>
              <a:gd name="connsiteX180" fmla="*/ 5161612 w 6388628"/>
              <a:gd name="connsiteY180" fmla="*/ 2430585 h 2508738"/>
              <a:gd name="connsiteX181" fmla="*/ 5247582 w 6388628"/>
              <a:gd name="connsiteY181" fmla="*/ 2414954 h 2508738"/>
              <a:gd name="connsiteX182" fmla="*/ 5466412 w 6388628"/>
              <a:gd name="connsiteY182" fmla="*/ 2375877 h 2508738"/>
              <a:gd name="connsiteX183" fmla="*/ 5497674 w 6388628"/>
              <a:gd name="connsiteY183" fmla="*/ 2360246 h 2508738"/>
              <a:gd name="connsiteX184" fmla="*/ 5583643 w 6388628"/>
              <a:gd name="connsiteY184" fmla="*/ 2336800 h 2508738"/>
              <a:gd name="connsiteX185" fmla="*/ 5622720 w 6388628"/>
              <a:gd name="connsiteY185" fmla="*/ 2313354 h 2508738"/>
              <a:gd name="connsiteX186" fmla="*/ 5685243 w 6388628"/>
              <a:gd name="connsiteY186" fmla="*/ 2289908 h 2508738"/>
              <a:gd name="connsiteX187" fmla="*/ 5708689 w 6388628"/>
              <a:gd name="connsiteY187" fmla="*/ 2282092 h 2508738"/>
              <a:gd name="connsiteX188" fmla="*/ 5739951 w 6388628"/>
              <a:gd name="connsiteY188" fmla="*/ 2266462 h 2508738"/>
              <a:gd name="connsiteX189" fmla="*/ 5794659 w 6388628"/>
              <a:gd name="connsiteY189" fmla="*/ 2243015 h 2508738"/>
              <a:gd name="connsiteX190" fmla="*/ 5849366 w 6388628"/>
              <a:gd name="connsiteY190" fmla="*/ 2211754 h 2508738"/>
              <a:gd name="connsiteX191" fmla="*/ 5904074 w 6388628"/>
              <a:gd name="connsiteY191" fmla="*/ 2172677 h 2508738"/>
              <a:gd name="connsiteX192" fmla="*/ 5966597 w 6388628"/>
              <a:gd name="connsiteY192" fmla="*/ 2133600 h 2508738"/>
              <a:gd name="connsiteX193" fmla="*/ 6013489 w 6388628"/>
              <a:gd name="connsiteY193" fmla="*/ 2086708 h 2508738"/>
              <a:gd name="connsiteX194" fmla="*/ 6036936 w 6388628"/>
              <a:gd name="connsiteY194" fmla="*/ 2047631 h 2508738"/>
              <a:gd name="connsiteX195" fmla="*/ 6060382 w 6388628"/>
              <a:gd name="connsiteY195" fmla="*/ 2039815 h 2508738"/>
              <a:gd name="connsiteX196" fmla="*/ 6115089 w 6388628"/>
              <a:gd name="connsiteY196" fmla="*/ 1961662 h 2508738"/>
              <a:gd name="connsiteX197" fmla="*/ 6122905 w 6388628"/>
              <a:gd name="connsiteY197" fmla="*/ 1930400 h 2508738"/>
              <a:gd name="connsiteX198" fmla="*/ 6130720 w 6388628"/>
              <a:gd name="connsiteY198" fmla="*/ 1906954 h 2508738"/>
              <a:gd name="connsiteX199" fmla="*/ 6146351 w 6388628"/>
              <a:gd name="connsiteY199" fmla="*/ 1883508 h 2508738"/>
              <a:gd name="connsiteX200" fmla="*/ 6177612 w 6388628"/>
              <a:gd name="connsiteY200" fmla="*/ 1813169 h 2508738"/>
              <a:gd name="connsiteX201" fmla="*/ 6193243 w 6388628"/>
              <a:gd name="connsiteY201" fmla="*/ 1781908 h 2508738"/>
              <a:gd name="connsiteX202" fmla="*/ 6216689 w 6388628"/>
              <a:gd name="connsiteY202" fmla="*/ 1727200 h 2508738"/>
              <a:gd name="connsiteX203" fmla="*/ 6247951 w 6388628"/>
              <a:gd name="connsiteY203" fmla="*/ 1633415 h 2508738"/>
              <a:gd name="connsiteX204" fmla="*/ 6271397 w 6388628"/>
              <a:gd name="connsiteY204" fmla="*/ 1555262 h 2508738"/>
              <a:gd name="connsiteX205" fmla="*/ 6279212 w 6388628"/>
              <a:gd name="connsiteY205" fmla="*/ 1516185 h 2508738"/>
              <a:gd name="connsiteX206" fmla="*/ 6294843 w 6388628"/>
              <a:gd name="connsiteY206" fmla="*/ 1484923 h 2508738"/>
              <a:gd name="connsiteX207" fmla="*/ 6318289 w 6388628"/>
              <a:gd name="connsiteY207" fmla="*/ 1422400 h 2508738"/>
              <a:gd name="connsiteX208" fmla="*/ 6333920 w 6388628"/>
              <a:gd name="connsiteY208" fmla="*/ 1367692 h 2508738"/>
              <a:gd name="connsiteX209" fmla="*/ 6341736 w 6388628"/>
              <a:gd name="connsiteY209" fmla="*/ 1320800 h 2508738"/>
              <a:gd name="connsiteX210" fmla="*/ 6357366 w 6388628"/>
              <a:gd name="connsiteY210" fmla="*/ 1297354 h 2508738"/>
              <a:gd name="connsiteX211" fmla="*/ 6365182 w 6388628"/>
              <a:gd name="connsiteY211" fmla="*/ 1242646 h 2508738"/>
              <a:gd name="connsiteX212" fmla="*/ 6380812 w 6388628"/>
              <a:gd name="connsiteY212" fmla="*/ 1148862 h 2508738"/>
              <a:gd name="connsiteX213" fmla="*/ 6388628 w 6388628"/>
              <a:gd name="connsiteY213" fmla="*/ 1062892 h 2508738"/>
              <a:gd name="connsiteX214" fmla="*/ 6380812 w 6388628"/>
              <a:gd name="connsiteY214" fmla="*/ 1016000 h 2508738"/>
              <a:gd name="connsiteX215" fmla="*/ 6372997 w 6388628"/>
              <a:gd name="connsiteY215" fmla="*/ 930031 h 2508738"/>
              <a:gd name="connsiteX216" fmla="*/ 6349551 w 6388628"/>
              <a:gd name="connsiteY216" fmla="*/ 890954 h 2508738"/>
              <a:gd name="connsiteX217" fmla="*/ 6341736 w 6388628"/>
              <a:gd name="connsiteY217" fmla="*/ 859692 h 2508738"/>
              <a:gd name="connsiteX218" fmla="*/ 6310474 w 6388628"/>
              <a:gd name="connsiteY218" fmla="*/ 789354 h 2508738"/>
              <a:gd name="connsiteX219" fmla="*/ 6294843 w 6388628"/>
              <a:gd name="connsiteY219" fmla="*/ 726831 h 2508738"/>
              <a:gd name="connsiteX220" fmla="*/ 6255766 w 6388628"/>
              <a:gd name="connsiteY220" fmla="*/ 656492 h 2508738"/>
              <a:gd name="connsiteX221" fmla="*/ 6232320 w 6388628"/>
              <a:gd name="connsiteY221" fmla="*/ 593969 h 2508738"/>
              <a:gd name="connsiteX222" fmla="*/ 6193243 w 6388628"/>
              <a:gd name="connsiteY222" fmla="*/ 515815 h 2508738"/>
              <a:gd name="connsiteX223" fmla="*/ 6185428 w 6388628"/>
              <a:gd name="connsiteY223" fmla="*/ 492369 h 2508738"/>
              <a:gd name="connsiteX224" fmla="*/ 6177612 w 6388628"/>
              <a:gd name="connsiteY224" fmla="*/ 461108 h 2508738"/>
              <a:gd name="connsiteX225" fmla="*/ 6130720 w 6388628"/>
              <a:gd name="connsiteY225" fmla="*/ 429846 h 2508738"/>
              <a:gd name="connsiteX226" fmla="*/ 6076012 w 6388628"/>
              <a:gd name="connsiteY226" fmla="*/ 406400 h 2508738"/>
              <a:gd name="connsiteX227" fmla="*/ 5849366 w 6388628"/>
              <a:gd name="connsiteY227" fmla="*/ 414215 h 2508738"/>
              <a:gd name="connsiteX228" fmla="*/ 5747766 w 6388628"/>
              <a:gd name="connsiteY228" fmla="*/ 445477 h 2508738"/>
              <a:gd name="connsiteX229" fmla="*/ 5724320 w 6388628"/>
              <a:gd name="connsiteY229" fmla="*/ 453292 h 2508738"/>
              <a:gd name="connsiteX230" fmla="*/ 5693059 w 6388628"/>
              <a:gd name="connsiteY230" fmla="*/ 476738 h 2508738"/>
              <a:gd name="connsiteX231" fmla="*/ 5638351 w 6388628"/>
              <a:gd name="connsiteY231" fmla="*/ 492369 h 2508738"/>
              <a:gd name="connsiteX232" fmla="*/ 5591459 w 6388628"/>
              <a:gd name="connsiteY232" fmla="*/ 523631 h 2508738"/>
              <a:gd name="connsiteX233" fmla="*/ 5568012 w 6388628"/>
              <a:gd name="connsiteY233" fmla="*/ 531446 h 2508738"/>
              <a:gd name="connsiteX234" fmla="*/ 5513305 w 6388628"/>
              <a:gd name="connsiteY234" fmla="*/ 562708 h 2508738"/>
              <a:gd name="connsiteX235" fmla="*/ 5497674 w 6388628"/>
              <a:gd name="connsiteY235" fmla="*/ 586154 h 2508738"/>
              <a:gd name="connsiteX236" fmla="*/ 5466412 w 6388628"/>
              <a:gd name="connsiteY236" fmla="*/ 601785 h 2508738"/>
              <a:gd name="connsiteX237" fmla="*/ 5466412 w 6388628"/>
              <a:gd name="connsiteY237" fmla="*/ 625231 h 2508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6388628" h="2508738">
                <a:moveTo>
                  <a:pt x="5466412" y="625231"/>
                </a:moveTo>
                <a:cubicBezTo>
                  <a:pt x="5458597" y="634349"/>
                  <a:pt x="5434349" y="644959"/>
                  <a:pt x="5419520" y="656492"/>
                </a:cubicBezTo>
                <a:cubicBezTo>
                  <a:pt x="5362487" y="700850"/>
                  <a:pt x="5432680" y="661635"/>
                  <a:pt x="5364812" y="695569"/>
                </a:cubicBezTo>
                <a:cubicBezTo>
                  <a:pt x="5359602" y="705990"/>
                  <a:pt x="5353771" y="716122"/>
                  <a:pt x="5349182" y="726831"/>
                </a:cubicBezTo>
                <a:cubicBezTo>
                  <a:pt x="5345937" y="734403"/>
                  <a:pt x="5345453" y="743124"/>
                  <a:pt x="5341366" y="750277"/>
                </a:cubicBezTo>
                <a:cubicBezTo>
                  <a:pt x="5334903" y="761586"/>
                  <a:pt x="5325491" y="770939"/>
                  <a:pt x="5317920" y="781538"/>
                </a:cubicBezTo>
                <a:cubicBezTo>
                  <a:pt x="5312460" y="789182"/>
                  <a:pt x="5307749" y="797341"/>
                  <a:pt x="5302289" y="804985"/>
                </a:cubicBezTo>
                <a:cubicBezTo>
                  <a:pt x="5294718" y="815584"/>
                  <a:pt x="5286068" y="825408"/>
                  <a:pt x="5278843" y="836246"/>
                </a:cubicBezTo>
                <a:cubicBezTo>
                  <a:pt x="5270417" y="848885"/>
                  <a:pt x="5264511" y="863171"/>
                  <a:pt x="5255397" y="875323"/>
                </a:cubicBezTo>
                <a:cubicBezTo>
                  <a:pt x="5248765" y="884165"/>
                  <a:pt x="5239144" y="890377"/>
                  <a:pt x="5231951" y="898769"/>
                </a:cubicBezTo>
                <a:cubicBezTo>
                  <a:pt x="5223474" y="908659"/>
                  <a:pt x="5216320" y="919610"/>
                  <a:pt x="5208505" y="930031"/>
                </a:cubicBezTo>
                <a:cubicBezTo>
                  <a:pt x="5205900" y="943057"/>
                  <a:pt x="5207280" y="957575"/>
                  <a:pt x="5200689" y="969108"/>
                </a:cubicBezTo>
                <a:cubicBezTo>
                  <a:pt x="5185952" y="994897"/>
                  <a:pt x="5145982" y="1039446"/>
                  <a:pt x="5145982" y="1039446"/>
                </a:cubicBezTo>
                <a:cubicBezTo>
                  <a:pt x="5132051" y="1081234"/>
                  <a:pt x="5146264" y="1046838"/>
                  <a:pt x="5114720" y="1094154"/>
                </a:cubicBezTo>
                <a:cubicBezTo>
                  <a:pt x="5106294" y="1106793"/>
                  <a:pt x="5099325" y="1120350"/>
                  <a:pt x="5091274" y="1133231"/>
                </a:cubicBezTo>
                <a:cubicBezTo>
                  <a:pt x="5086296" y="1141196"/>
                  <a:pt x="5080853" y="1148862"/>
                  <a:pt x="5075643" y="1156677"/>
                </a:cubicBezTo>
                <a:cubicBezTo>
                  <a:pt x="5073138" y="1166698"/>
                  <a:pt x="5065620" y="1200170"/>
                  <a:pt x="5060012" y="1211385"/>
                </a:cubicBezTo>
                <a:cubicBezTo>
                  <a:pt x="5055812" y="1219786"/>
                  <a:pt x="5048583" y="1226430"/>
                  <a:pt x="5044382" y="1234831"/>
                </a:cubicBezTo>
                <a:cubicBezTo>
                  <a:pt x="5038108" y="1247379"/>
                  <a:pt x="5034449" y="1261088"/>
                  <a:pt x="5028751" y="1273908"/>
                </a:cubicBezTo>
                <a:cubicBezTo>
                  <a:pt x="5024019" y="1284554"/>
                  <a:pt x="5017447" y="1294352"/>
                  <a:pt x="5013120" y="1305169"/>
                </a:cubicBezTo>
                <a:cubicBezTo>
                  <a:pt x="5007001" y="1320467"/>
                  <a:pt x="5004858" y="1337325"/>
                  <a:pt x="4997489" y="1352062"/>
                </a:cubicBezTo>
                <a:cubicBezTo>
                  <a:pt x="4989674" y="1367693"/>
                  <a:pt x="4980764" y="1382823"/>
                  <a:pt x="4974043" y="1398954"/>
                </a:cubicBezTo>
                <a:cubicBezTo>
                  <a:pt x="4967706" y="1414163"/>
                  <a:pt x="4963622" y="1430215"/>
                  <a:pt x="4958412" y="1445846"/>
                </a:cubicBezTo>
                <a:cubicBezTo>
                  <a:pt x="4955807" y="1453661"/>
                  <a:pt x="4957187" y="1464349"/>
                  <a:pt x="4950597" y="1469292"/>
                </a:cubicBezTo>
                <a:lnTo>
                  <a:pt x="4919336" y="1492738"/>
                </a:lnTo>
                <a:cubicBezTo>
                  <a:pt x="4916731" y="1503159"/>
                  <a:pt x="4917478" y="1515063"/>
                  <a:pt x="4911520" y="1524000"/>
                </a:cubicBezTo>
                <a:cubicBezTo>
                  <a:pt x="4902862" y="1536987"/>
                  <a:pt x="4878003" y="1542988"/>
                  <a:pt x="4864628" y="1547446"/>
                </a:cubicBezTo>
                <a:cubicBezTo>
                  <a:pt x="4862023" y="1555261"/>
                  <a:pt x="4862637" y="1565067"/>
                  <a:pt x="4856812" y="1570892"/>
                </a:cubicBezTo>
                <a:cubicBezTo>
                  <a:pt x="4843528" y="1584176"/>
                  <a:pt x="4809920" y="1602154"/>
                  <a:pt x="4809920" y="1602154"/>
                </a:cubicBezTo>
                <a:cubicBezTo>
                  <a:pt x="4768237" y="1664677"/>
                  <a:pt x="4822946" y="1589128"/>
                  <a:pt x="4770843" y="1641231"/>
                </a:cubicBezTo>
                <a:cubicBezTo>
                  <a:pt x="4735493" y="1676581"/>
                  <a:pt x="4777410" y="1657278"/>
                  <a:pt x="4731766" y="1672492"/>
                </a:cubicBezTo>
                <a:cubicBezTo>
                  <a:pt x="4721346" y="1680307"/>
                  <a:pt x="4710395" y="1687461"/>
                  <a:pt x="4700505" y="1695938"/>
                </a:cubicBezTo>
                <a:cubicBezTo>
                  <a:pt x="4692113" y="1703131"/>
                  <a:pt x="4686721" y="1714017"/>
                  <a:pt x="4677059" y="1719385"/>
                </a:cubicBezTo>
                <a:cubicBezTo>
                  <a:pt x="4662656" y="1727387"/>
                  <a:pt x="4630166" y="1735015"/>
                  <a:pt x="4630166" y="1735015"/>
                </a:cubicBezTo>
                <a:cubicBezTo>
                  <a:pt x="4622351" y="1745436"/>
                  <a:pt x="4615931" y="1757066"/>
                  <a:pt x="4606720" y="1766277"/>
                </a:cubicBezTo>
                <a:cubicBezTo>
                  <a:pt x="4597510" y="1775487"/>
                  <a:pt x="4586845" y="1783397"/>
                  <a:pt x="4575459" y="1789723"/>
                </a:cubicBezTo>
                <a:cubicBezTo>
                  <a:pt x="4561438" y="1797512"/>
                  <a:pt x="4530486" y="1807319"/>
                  <a:pt x="4512936" y="1813169"/>
                </a:cubicBezTo>
                <a:cubicBezTo>
                  <a:pt x="4505120" y="1818379"/>
                  <a:pt x="4498123" y="1825100"/>
                  <a:pt x="4489489" y="1828800"/>
                </a:cubicBezTo>
                <a:cubicBezTo>
                  <a:pt x="4479616" y="1833031"/>
                  <a:pt x="4468556" y="1833664"/>
                  <a:pt x="4458228" y="1836615"/>
                </a:cubicBezTo>
                <a:cubicBezTo>
                  <a:pt x="4399900" y="1853281"/>
                  <a:pt x="4478771" y="1839544"/>
                  <a:pt x="4364443" y="1852246"/>
                </a:cubicBezTo>
                <a:cubicBezTo>
                  <a:pt x="4327971" y="1849641"/>
                  <a:pt x="4291369" y="1848469"/>
                  <a:pt x="4255028" y="1844431"/>
                </a:cubicBezTo>
                <a:cubicBezTo>
                  <a:pt x="4244352" y="1843245"/>
                  <a:pt x="4234129" y="1839441"/>
                  <a:pt x="4223766" y="1836615"/>
                </a:cubicBezTo>
                <a:cubicBezTo>
                  <a:pt x="4205469" y="1831625"/>
                  <a:pt x="4187699" y="1824480"/>
                  <a:pt x="4169059" y="1820985"/>
                </a:cubicBezTo>
                <a:cubicBezTo>
                  <a:pt x="4145872" y="1816638"/>
                  <a:pt x="4122074" y="1816505"/>
                  <a:pt x="4098720" y="1813169"/>
                </a:cubicBezTo>
                <a:cubicBezTo>
                  <a:pt x="4085570" y="1811290"/>
                  <a:pt x="4072669" y="1807959"/>
                  <a:pt x="4059643" y="1805354"/>
                </a:cubicBezTo>
                <a:cubicBezTo>
                  <a:pt x="4011346" y="1781205"/>
                  <a:pt x="4043768" y="1793585"/>
                  <a:pt x="3981489" y="1781908"/>
                </a:cubicBezTo>
                <a:cubicBezTo>
                  <a:pt x="3955377" y="1777012"/>
                  <a:pt x="3903336" y="1766277"/>
                  <a:pt x="3903336" y="1766277"/>
                </a:cubicBezTo>
                <a:cubicBezTo>
                  <a:pt x="3872397" y="1753901"/>
                  <a:pt x="3842548" y="1741014"/>
                  <a:pt x="3809551" y="1735015"/>
                </a:cubicBezTo>
                <a:cubicBezTo>
                  <a:pt x="3791427" y="1731720"/>
                  <a:pt x="3773079" y="1729805"/>
                  <a:pt x="3754843" y="1727200"/>
                </a:cubicBezTo>
                <a:cubicBezTo>
                  <a:pt x="3739212" y="1721990"/>
                  <a:pt x="3723847" y="1715904"/>
                  <a:pt x="3707951" y="1711569"/>
                </a:cubicBezTo>
                <a:cubicBezTo>
                  <a:pt x="3695135" y="1708074"/>
                  <a:pt x="3681841" y="1706636"/>
                  <a:pt x="3668874" y="1703754"/>
                </a:cubicBezTo>
                <a:cubicBezTo>
                  <a:pt x="3658388" y="1701424"/>
                  <a:pt x="3648033" y="1698543"/>
                  <a:pt x="3637612" y="1695938"/>
                </a:cubicBezTo>
                <a:cubicBezTo>
                  <a:pt x="3629797" y="1690728"/>
                  <a:pt x="3621809" y="1685767"/>
                  <a:pt x="3614166" y="1680308"/>
                </a:cubicBezTo>
                <a:cubicBezTo>
                  <a:pt x="3603567" y="1672737"/>
                  <a:pt x="3593951" y="1663765"/>
                  <a:pt x="3582905" y="1656862"/>
                </a:cubicBezTo>
                <a:cubicBezTo>
                  <a:pt x="3552326" y="1637750"/>
                  <a:pt x="3554013" y="1647113"/>
                  <a:pt x="3528197" y="1625600"/>
                </a:cubicBezTo>
                <a:cubicBezTo>
                  <a:pt x="3519706" y="1618524"/>
                  <a:pt x="3513745" y="1608578"/>
                  <a:pt x="3504751" y="1602154"/>
                </a:cubicBezTo>
                <a:cubicBezTo>
                  <a:pt x="3460399" y="1570474"/>
                  <a:pt x="3486963" y="1602538"/>
                  <a:pt x="3450043" y="1570892"/>
                </a:cubicBezTo>
                <a:cubicBezTo>
                  <a:pt x="3423126" y="1547821"/>
                  <a:pt x="3424041" y="1538352"/>
                  <a:pt x="3395336" y="1524000"/>
                </a:cubicBezTo>
                <a:cubicBezTo>
                  <a:pt x="3387967" y="1520316"/>
                  <a:pt x="3379705" y="1518790"/>
                  <a:pt x="3371889" y="1516185"/>
                </a:cubicBezTo>
                <a:cubicBezTo>
                  <a:pt x="3358863" y="1505764"/>
                  <a:pt x="3347394" y="1493024"/>
                  <a:pt x="3332812" y="1484923"/>
                </a:cubicBezTo>
                <a:cubicBezTo>
                  <a:pt x="3323423" y="1479707"/>
                  <a:pt x="3311524" y="1481097"/>
                  <a:pt x="3301551" y="1477108"/>
                </a:cubicBezTo>
                <a:cubicBezTo>
                  <a:pt x="3285325" y="1470618"/>
                  <a:pt x="3269754" y="1462467"/>
                  <a:pt x="3254659" y="1453662"/>
                </a:cubicBezTo>
                <a:cubicBezTo>
                  <a:pt x="3182997" y="1411859"/>
                  <a:pt x="3233444" y="1430959"/>
                  <a:pt x="3184320" y="1414585"/>
                </a:cubicBezTo>
                <a:cubicBezTo>
                  <a:pt x="3176505" y="1409375"/>
                  <a:pt x="3169507" y="1402654"/>
                  <a:pt x="3160874" y="1398954"/>
                </a:cubicBezTo>
                <a:cubicBezTo>
                  <a:pt x="3151001" y="1394723"/>
                  <a:pt x="3139940" y="1394089"/>
                  <a:pt x="3129612" y="1391138"/>
                </a:cubicBezTo>
                <a:cubicBezTo>
                  <a:pt x="3051157" y="1368722"/>
                  <a:pt x="3172594" y="1399929"/>
                  <a:pt x="3074905" y="1375508"/>
                </a:cubicBezTo>
                <a:cubicBezTo>
                  <a:pt x="3067090" y="1370298"/>
                  <a:pt x="3060092" y="1363577"/>
                  <a:pt x="3051459" y="1359877"/>
                </a:cubicBezTo>
                <a:cubicBezTo>
                  <a:pt x="3033038" y="1351982"/>
                  <a:pt x="2978160" y="1346056"/>
                  <a:pt x="2965489" y="1344246"/>
                </a:cubicBezTo>
                <a:cubicBezTo>
                  <a:pt x="2942043" y="1336431"/>
                  <a:pt x="2919764" y="1323037"/>
                  <a:pt x="2895151" y="1320800"/>
                </a:cubicBezTo>
                <a:lnTo>
                  <a:pt x="2731028" y="1305169"/>
                </a:lnTo>
                <a:cubicBezTo>
                  <a:pt x="2710153" y="1302850"/>
                  <a:pt x="2689222" y="1300807"/>
                  <a:pt x="2668505" y="1297354"/>
                </a:cubicBezTo>
                <a:cubicBezTo>
                  <a:pt x="2562546" y="1279694"/>
                  <a:pt x="2623108" y="1288135"/>
                  <a:pt x="2559089" y="1273908"/>
                </a:cubicBezTo>
                <a:cubicBezTo>
                  <a:pt x="2546122" y="1271026"/>
                  <a:pt x="2532828" y="1269587"/>
                  <a:pt x="2520012" y="1266092"/>
                </a:cubicBezTo>
                <a:cubicBezTo>
                  <a:pt x="2359467" y="1222307"/>
                  <a:pt x="2573859" y="1276777"/>
                  <a:pt x="2434043" y="1234831"/>
                </a:cubicBezTo>
                <a:cubicBezTo>
                  <a:pt x="2421320" y="1231014"/>
                  <a:pt x="2407853" y="1230237"/>
                  <a:pt x="2394966" y="1227015"/>
                </a:cubicBezTo>
                <a:cubicBezTo>
                  <a:pt x="2386974" y="1225017"/>
                  <a:pt x="2379335" y="1221805"/>
                  <a:pt x="2371520" y="1219200"/>
                </a:cubicBezTo>
                <a:cubicBezTo>
                  <a:pt x="2363705" y="1213990"/>
                  <a:pt x="2356475" y="1207770"/>
                  <a:pt x="2348074" y="1203569"/>
                </a:cubicBezTo>
                <a:cubicBezTo>
                  <a:pt x="2340706" y="1199885"/>
                  <a:pt x="2332342" y="1198647"/>
                  <a:pt x="2324628" y="1195754"/>
                </a:cubicBezTo>
                <a:cubicBezTo>
                  <a:pt x="2249867" y="1167719"/>
                  <a:pt x="2315323" y="1190047"/>
                  <a:pt x="2262105" y="1172308"/>
                </a:cubicBezTo>
                <a:cubicBezTo>
                  <a:pt x="2206848" y="1135469"/>
                  <a:pt x="2273380" y="1183582"/>
                  <a:pt x="2215212" y="1125415"/>
                </a:cubicBezTo>
                <a:cubicBezTo>
                  <a:pt x="2208570" y="1118773"/>
                  <a:pt x="2199581" y="1114995"/>
                  <a:pt x="2191766" y="1109785"/>
                </a:cubicBezTo>
                <a:cubicBezTo>
                  <a:pt x="2129247" y="1026424"/>
                  <a:pt x="2209998" y="1128016"/>
                  <a:pt x="2137059" y="1055077"/>
                </a:cubicBezTo>
                <a:cubicBezTo>
                  <a:pt x="2130417" y="1048435"/>
                  <a:pt x="2126888" y="1039274"/>
                  <a:pt x="2121428" y="1031631"/>
                </a:cubicBezTo>
                <a:cubicBezTo>
                  <a:pt x="2113857" y="1021032"/>
                  <a:pt x="2107192" y="1009580"/>
                  <a:pt x="2097982" y="1000369"/>
                </a:cubicBezTo>
                <a:cubicBezTo>
                  <a:pt x="2091340" y="993727"/>
                  <a:pt x="2081178" y="991380"/>
                  <a:pt x="2074536" y="984738"/>
                </a:cubicBezTo>
                <a:cubicBezTo>
                  <a:pt x="2040212" y="950414"/>
                  <a:pt x="2062094" y="961105"/>
                  <a:pt x="2035459" y="930031"/>
                </a:cubicBezTo>
                <a:cubicBezTo>
                  <a:pt x="2025868" y="918842"/>
                  <a:pt x="2013245" y="910402"/>
                  <a:pt x="2004197" y="898769"/>
                </a:cubicBezTo>
                <a:cubicBezTo>
                  <a:pt x="1994871" y="886778"/>
                  <a:pt x="1990754" y="871124"/>
                  <a:pt x="1980751" y="859692"/>
                </a:cubicBezTo>
                <a:cubicBezTo>
                  <a:pt x="1972173" y="849889"/>
                  <a:pt x="1958700" y="845457"/>
                  <a:pt x="1949489" y="836246"/>
                </a:cubicBezTo>
                <a:cubicBezTo>
                  <a:pt x="1940279" y="827036"/>
                  <a:pt x="1934520" y="814875"/>
                  <a:pt x="1926043" y="804985"/>
                </a:cubicBezTo>
                <a:cubicBezTo>
                  <a:pt x="1918850" y="796593"/>
                  <a:pt x="1909673" y="790029"/>
                  <a:pt x="1902597" y="781538"/>
                </a:cubicBezTo>
                <a:cubicBezTo>
                  <a:pt x="1896584" y="774322"/>
                  <a:pt x="1893284" y="765042"/>
                  <a:pt x="1886966" y="758092"/>
                </a:cubicBezTo>
                <a:cubicBezTo>
                  <a:pt x="1867140" y="736283"/>
                  <a:pt x="1840792" y="720092"/>
                  <a:pt x="1824443" y="695569"/>
                </a:cubicBezTo>
                <a:cubicBezTo>
                  <a:pt x="1819233" y="687754"/>
                  <a:pt x="1814925" y="679255"/>
                  <a:pt x="1808812" y="672123"/>
                </a:cubicBezTo>
                <a:cubicBezTo>
                  <a:pt x="1799222" y="660934"/>
                  <a:pt x="1787141" y="652051"/>
                  <a:pt x="1777551" y="640862"/>
                </a:cubicBezTo>
                <a:cubicBezTo>
                  <a:pt x="1771438" y="633730"/>
                  <a:pt x="1768160" y="624436"/>
                  <a:pt x="1761920" y="617415"/>
                </a:cubicBezTo>
                <a:cubicBezTo>
                  <a:pt x="1747234" y="600893"/>
                  <a:pt x="1715028" y="570523"/>
                  <a:pt x="1715028" y="570523"/>
                </a:cubicBezTo>
                <a:cubicBezTo>
                  <a:pt x="1712423" y="562708"/>
                  <a:pt x="1711299" y="554230"/>
                  <a:pt x="1707212" y="547077"/>
                </a:cubicBezTo>
                <a:cubicBezTo>
                  <a:pt x="1685570" y="509203"/>
                  <a:pt x="1674795" y="513535"/>
                  <a:pt x="1644689" y="476738"/>
                </a:cubicBezTo>
                <a:cubicBezTo>
                  <a:pt x="1632793" y="462199"/>
                  <a:pt x="1624477" y="445039"/>
                  <a:pt x="1613428" y="429846"/>
                </a:cubicBezTo>
                <a:cubicBezTo>
                  <a:pt x="1603617" y="416355"/>
                  <a:pt x="1592175" y="404114"/>
                  <a:pt x="1582166" y="390769"/>
                </a:cubicBezTo>
                <a:cubicBezTo>
                  <a:pt x="1576530" y="383255"/>
                  <a:pt x="1571995" y="374966"/>
                  <a:pt x="1566536" y="367323"/>
                </a:cubicBezTo>
                <a:cubicBezTo>
                  <a:pt x="1558965" y="356724"/>
                  <a:pt x="1550314" y="346900"/>
                  <a:pt x="1543089" y="336062"/>
                </a:cubicBezTo>
                <a:cubicBezTo>
                  <a:pt x="1534663" y="323423"/>
                  <a:pt x="1528069" y="309624"/>
                  <a:pt x="1519643" y="296985"/>
                </a:cubicBezTo>
                <a:cubicBezTo>
                  <a:pt x="1512418" y="286147"/>
                  <a:pt x="1504674" y="275613"/>
                  <a:pt x="1496197" y="265723"/>
                </a:cubicBezTo>
                <a:cubicBezTo>
                  <a:pt x="1489004" y="257331"/>
                  <a:pt x="1479089" y="251332"/>
                  <a:pt x="1472751" y="242277"/>
                </a:cubicBezTo>
                <a:cubicBezTo>
                  <a:pt x="1460706" y="225070"/>
                  <a:pt x="1453843" y="204555"/>
                  <a:pt x="1441489" y="187569"/>
                </a:cubicBezTo>
                <a:cubicBezTo>
                  <a:pt x="1412646" y="147911"/>
                  <a:pt x="1409300" y="161474"/>
                  <a:pt x="1371151" y="132862"/>
                </a:cubicBezTo>
                <a:cubicBezTo>
                  <a:pt x="1362309" y="126230"/>
                  <a:pt x="1356196" y="116491"/>
                  <a:pt x="1347705" y="109415"/>
                </a:cubicBezTo>
                <a:cubicBezTo>
                  <a:pt x="1331138" y="95609"/>
                  <a:pt x="1312103" y="87707"/>
                  <a:pt x="1292997" y="78154"/>
                </a:cubicBezTo>
                <a:cubicBezTo>
                  <a:pt x="1265665" y="37156"/>
                  <a:pt x="1280994" y="49754"/>
                  <a:pt x="1207028" y="31262"/>
                </a:cubicBezTo>
                <a:cubicBezTo>
                  <a:pt x="1080735" y="-312"/>
                  <a:pt x="1074496" y="7050"/>
                  <a:pt x="933489" y="0"/>
                </a:cubicBezTo>
                <a:cubicBezTo>
                  <a:pt x="870966" y="2605"/>
                  <a:pt x="808043" y="285"/>
                  <a:pt x="745920" y="7815"/>
                </a:cubicBezTo>
                <a:cubicBezTo>
                  <a:pt x="721385" y="10789"/>
                  <a:pt x="699028" y="23446"/>
                  <a:pt x="675582" y="31262"/>
                </a:cubicBezTo>
                <a:cubicBezTo>
                  <a:pt x="667767" y="33867"/>
                  <a:pt x="659785" y="36017"/>
                  <a:pt x="652136" y="39077"/>
                </a:cubicBezTo>
                <a:cubicBezTo>
                  <a:pt x="605410" y="57768"/>
                  <a:pt x="626368" y="50272"/>
                  <a:pt x="589612" y="62523"/>
                </a:cubicBezTo>
                <a:cubicBezTo>
                  <a:pt x="579192" y="70338"/>
                  <a:pt x="566690" y="75962"/>
                  <a:pt x="558351" y="85969"/>
                </a:cubicBezTo>
                <a:cubicBezTo>
                  <a:pt x="526288" y="124445"/>
                  <a:pt x="579995" y="99595"/>
                  <a:pt x="527089" y="117231"/>
                </a:cubicBezTo>
                <a:cubicBezTo>
                  <a:pt x="521879" y="125046"/>
                  <a:pt x="517572" y="133546"/>
                  <a:pt x="511459" y="140677"/>
                </a:cubicBezTo>
                <a:cubicBezTo>
                  <a:pt x="470443" y="188528"/>
                  <a:pt x="483233" y="157575"/>
                  <a:pt x="441120" y="218831"/>
                </a:cubicBezTo>
                <a:cubicBezTo>
                  <a:pt x="423909" y="243866"/>
                  <a:pt x="413677" y="273646"/>
                  <a:pt x="394228" y="296985"/>
                </a:cubicBezTo>
                <a:cubicBezTo>
                  <a:pt x="307571" y="400973"/>
                  <a:pt x="393881" y="292516"/>
                  <a:pt x="331705" y="382954"/>
                </a:cubicBezTo>
                <a:cubicBezTo>
                  <a:pt x="311631" y="412153"/>
                  <a:pt x="294237" y="443868"/>
                  <a:pt x="269182" y="468923"/>
                </a:cubicBezTo>
                <a:cubicBezTo>
                  <a:pt x="261367" y="476738"/>
                  <a:pt x="251867" y="483173"/>
                  <a:pt x="245736" y="492369"/>
                </a:cubicBezTo>
                <a:cubicBezTo>
                  <a:pt x="236042" y="506910"/>
                  <a:pt x="231551" y="524442"/>
                  <a:pt x="222289" y="539262"/>
                </a:cubicBezTo>
                <a:cubicBezTo>
                  <a:pt x="205435" y="566228"/>
                  <a:pt x="177638" y="587248"/>
                  <a:pt x="167582" y="617415"/>
                </a:cubicBezTo>
                <a:cubicBezTo>
                  <a:pt x="154962" y="655273"/>
                  <a:pt x="164005" y="633798"/>
                  <a:pt x="136320" y="679938"/>
                </a:cubicBezTo>
                <a:cubicBezTo>
                  <a:pt x="131110" y="703384"/>
                  <a:pt x="127752" y="727321"/>
                  <a:pt x="120689" y="750277"/>
                </a:cubicBezTo>
                <a:cubicBezTo>
                  <a:pt x="113226" y="774533"/>
                  <a:pt x="96405" y="793076"/>
                  <a:pt x="81612" y="812800"/>
                </a:cubicBezTo>
                <a:cubicBezTo>
                  <a:pt x="79007" y="825826"/>
                  <a:pt x="79192" y="839738"/>
                  <a:pt x="73797" y="851877"/>
                </a:cubicBezTo>
                <a:cubicBezTo>
                  <a:pt x="68507" y="863780"/>
                  <a:pt x="56677" y="871752"/>
                  <a:pt x="50351" y="883138"/>
                </a:cubicBezTo>
                <a:cubicBezTo>
                  <a:pt x="42560" y="897161"/>
                  <a:pt x="32755" y="928110"/>
                  <a:pt x="26905" y="945662"/>
                </a:cubicBezTo>
                <a:cubicBezTo>
                  <a:pt x="24300" y="969108"/>
                  <a:pt x="22425" y="992647"/>
                  <a:pt x="19089" y="1016000"/>
                </a:cubicBezTo>
                <a:cubicBezTo>
                  <a:pt x="14607" y="1047374"/>
                  <a:pt x="3459" y="1078092"/>
                  <a:pt x="3459" y="1109785"/>
                </a:cubicBezTo>
                <a:cubicBezTo>
                  <a:pt x="3459" y="1391600"/>
                  <a:pt x="-15342" y="1487876"/>
                  <a:pt x="34720" y="1688123"/>
                </a:cubicBezTo>
                <a:cubicBezTo>
                  <a:pt x="41924" y="1716939"/>
                  <a:pt x="46260" y="1746879"/>
                  <a:pt x="58166" y="1774092"/>
                </a:cubicBezTo>
                <a:cubicBezTo>
                  <a:pt x="64852" y="1789374"/>
                  <a:pt x="79862" y="1799503"/>
                  <a:pt x="89428" y="1813169"/>
                </a:cubicBezTo>
                <a:cubicBezTo>
                  <a:pt x="110659" y="1843499"/>
                  <a:pt x="128420" y="1893901"/>
                  <a:pt x="167582" y="1906954"/>
                </a:cubicBezTo>
                <a:lnTo>
                  <a:pt x="191028" y="1914769"/>
                </a:lnTo>
                <a:cubicBezTo>
                  <a:pt x="198843" y="1922584"/>
                  <a:pt x="205480" y="1931791"/>
                  <a:pt x="214474" y="1938215"/>
                </a:cubicBezTo>
                <a:cubicBezTo>
                  <a:pt x="230840" y="1949905"/>
                  <a:pt x="267964" y="1961819"/>
                  <a:pt x="284812" y="1969477"/>
                </a:cubicBezTo>
                <a:cubicBezTo>
                  <a:pt x="353864" y="2000864"/>
                  <a:pt x="307037" y="1986756"/>
                  <a:pt x="362966" y="2000738"/>
                </a:cubicBezTo>
                <a:cubicBezTo>
                  <a:pt x="387681" y="2015567"/>
                  <a:pt x="407133" y="2028599"/>
                  <a:pt x="433305" y="2039815"/>
                </a:cubicBezTo>
                <a:cubicBezTo>
                  <a:pt x="440877" y="2043060"/>
                  <a:pt x="449383" y="2043947"/>
                  <a:pt x="456751" y="2047631"/>
                </a:cubicBezTo>
                <a:cubicBezTo>
                  <a:pt x="465152" y="2051832"/>
                  <a:pt x="472042" y="2058602"/>
                  <a:pt x="480197" y="2063262"/>
                </a:cubicBezTo>
                <a:cubicBezTo>
                  <a:pt x="490313" y="2069042"/>
                  <a:pt x="501579" y="2072717"/>
                  <a:pt x="511459" y="2078892"/>
                </a:cubicBezTo>
                <a:cubicBezTo>
                  <a:pt x="522505" y="2085795"/>
                  <a:pt x="531411" y="2095875"/>
                  <a:pt x="542720" y="2102338"/>
                </a:cubicBezTo>
                <a:cubicBezTo>
                  <a:pt x="553262" y="2108362"/>
                  <a:pt x="588284" y="2114921"/>
                  <a:pt x="597428" y="2117969"/>
                </a:cubicBezTo>
                <a:cubicBezTo>
                  <a:pt x="610737" y="2122405"/>
                  <a:pt x="623369" y="2128674"/>
                  <a:pt x="636505" y="2133600"/>
                </a:cubicBezTo>
                <a:cubicBezTo>
                  <a:pt x="644219" y="2136493"/>
                  <a:pt x="652136" y="2138810"/>
                  <a:pt x="659951" y="2141415"/>
                </a:cubicBezTo>
                <a:cubicBezTo>
                  <a:pt x="672977" y="2151836"/>
                  <a:pt x="684446" y="2164576"/>
                  <a:pt x="699028" y="2172677"/>
                </a:cubicBezTo>
                <a:cubicBezTo>
                  <a:pt x="708417" y="2177893"/>
                  <a:pt x="720474" y="2176130"/>
                  <a:pt x="730289" y="2180492"/>
                </a:cubicBezTo>
                <a:cubicBezTo>
                  <a:pt x="744170" y="2186661"/>
                  <a:pt x="756727" y="2195512"/>
                  <a:pt x="769366" y="2203938"/>
                </a:cubicBezTo>
                <a:cubicBezTo>
                  <a:pt x="780204" y="2211164"/>
                  <a:pt x="790946" y="2218671"/>
                  <a:pt x="800628" y="2227385"/>
                </a:cubicBezTo>
                <a:cubicBezTo>
                  <a:pt x="817059" y="2242173"/>
                  <a:pt x="827202" y="2265569"/>
                  <a:pt x="847520" y="2274277"/>
                </a:cubicBezTo>
                <a:cubicBezTo>
                  <a:pt x="865756" y="2282092"/>
                  <a:pt x="885002" y="2287880"/>
                  <a:pt x="902228" y="2297723"/>
                </a:cubicBezTo>
                <a:cubicBezTo>
                  <a:pt x="921686" y="2308842"/>
                  <a:pt x="939437" y="2322800"/>
                  <a:pt x="956936" y="2336800"/>
                </a:cubicBezTo>
                <a:cubicBezTo>
                  <a:pt x="965567" y="2343704"/>
                  <a:pt x="971186" y="2354115"/>
                  <a:pt x="980382" y="2360246"/>
                </a:cubicBezTo>
                <a:cubicBezTo>
                  <a:pt x="987237" y="2364816"/>
                  <a:pt x="996013" y="2365457"/>
                  <a:pt x="1003828" y="2368062"/>
                </a:cubicBezTo>
                <a:cubicBezTo>
                  <a:pt x="1079420" y="2424757"/>
                  <a:pt x="998862" y="2369486"/>
                  <a:pt x="1058536" y="2399323"/>
                </a:cubicBezTo>
                <a:cubicBezTo>
                  <a:pt x="1066937" y="2403524"/>
                  <a:pt x="1073187" y="2411656"/>
                  <a:pt x="1081982" y="2414954"/>
                </a:cubicBezTo>
                <a:cubicBezTo>
                  <a:pt x="1094420" y="2419618"/>
                  <a:pt x="1108243" y="2419274"/>
                  <a:pt x="1121059" y="2422769"/>
                </a:cubicBezTo>
                <a:cubicBezTo>
                  <a:pt x="1136955" y="2427104"/>
                  <a:pt x="1152055" y="2434065"/>
                  <a:pt x="1167951" y="2438400"/>
                </a:cubicBezTo>
                <a:cubicBezTo>
                  <a:pt x="1180767" y="2441895"/>
                  <a:pt x="1194332" y="2442308"/>
                  <a:pt x="1207028" y="2446215"/>
                </a:cubicBezTo>
                <a:cubicBezTo>
                  <a:pt x="1328839" y="2483696"/>
                  <a:pt x="1219765" y="2459705"/>
                  <a:pt x="1308628" y="2477477"/>
                </a:cubicBezTo>
                <a:cubicBezTo>
                  <a:pt x="1358444" y="2502386"/>
                  <a:pt x="1346025" y="2500923"/>
                  <a:pt x="1425859" y="2500923"/>
                </a:cubicBezTo>
                <a:cubicBezTo>
                  <a:pt x="1642100" y="2500923"/>
                  <a:pt x="1858310" y="2495713"/>
                  <a:pt x="2074536" y="2493108"/>
                </a:cubicBezTo>
                <a:cubicBezTo>
                  <a:pt x="2137059" y="2490503"/>
                  <a:pt x="2199696" y="2489881"/>
                  <a:pt x="2262105" y="2485292"/>
                </a:cubicBezTo>
                <a:cubicBezTo>
                  <a:pt x="2376893" y="2476852"/>
                  <a:pt x="2491672" y="2467479"/>
                  <a:pt x="2605982" y="2454031"/>
                </a:cubicBezTo>
                <a:cubicBezTo>
                  <a:pt x="2650269" y="2448821"/>
                  <a:pt x="2694423" y="2442319"/>
                  <a:pt x="2738843" y="2438400"/>
                </a:cubicBezTo>
                <a:cubicBezTo>
                  <a:pt x="2783035" y="2434501"/>
                  <a:pt x="2827418" y="2433190"/>
                  <a:pt x="2871705" y="2430585"/>
                </a:cubicBezTo>
                <a:lnTo>
                  <a:pt x="3465674" y="2446215"/>
                </a:lnTo>
                <a:cubicBezTo>
                  <a:pt x="3502480" y="2447851"/>
                  <a:pt x="3538457" y="2457921"/>
                  <a:pt x="3575089" y="2461846"/>
                </a:cubicBezTo>
                <a:cubicBezTo>
                  <a:pt x="3766086" y="2482311"/>
                  <a:pt x="3603621" y="2453641"/>
                  <a:pt x="3825182" y="2485292"/>
                </a:cubicBezTo>
                <a:cubicBezTo>
                  <a:pt x="3851482" y="2489049"/>
                  <a:pt x="3876828" y="2499156"/>
                  <a:pt x="3903336" y="2500923"/>
                </a:cubicBezTo>
                <a:cubicBezTo>
                  <a:pt x="3994351" y="2506991"/>
                  <a:pt x="4085695" y="2506133"/>
                  <a:pt x="4176874" y="2508738"/>
                </a:cubicBezTo>
                <a:lnTo>
                  <a:pt x="4583274" y="2493108"/>
                </a:lnTo>
                <a:cubicBezTo>
                  <a:pt x="4635556" y="2490204"/>
                  <a:pt x="4687400" y="2481825"/>
                  <a:pt x="4739582" y="2477477"/>
                </a:cubicBezTo>
                <a:cubicBezTo>
                  <a:pt x="4885573" y="2465311"/>
                  <a:pt x="4857332" y="2475519"/>
                  <a:pt x="5013120" y="2454031"/>
                </a:cubicBezTo>
                <a:cubicBezTo>
                  <a:pt x="5039438" y="2450401"/>
                  <a:pt x="5065032" y="2442543"/>
                  <a:pt x="5091274" y="2438400"/>
                </a:cubicBezTo>
                <a:cubicBezTo>
                  <a:pt x="5114576" y="2434721"/>
                  <a:pt x="5138283" y="2434084"/>
                  <a:pt x="5161612" y="2430585"/>
                </a:cubicBezTo>
                <a:cubicBezTo>
                  <a:pt x="5190416" y="2426264"/>
                  <a:pt x="5218852" y="2419742"/>
                  <a:pt x="5247582" y="2414954"/>
                </a:cubicBezTo>
                <a:cubicBezTo>
                  <a:pt x="5446990" y="2381719"/>
                  <a:pt x="5334124" y="2405275"/>
                  <a:pt x="5466412" y="2375877"/>
                </a:cubicBezTo>
                <a:cubicBezTo>
                  <a:pt x="5476833" y="2370667"/>
                  <a:pt x="5486965" y="2364835"/>
                  <a:pt x="5497674" y="2360246"/>
                </a:cubicBezTo>
                <a:cubicBezTo>
                  <a:pt x="5518123" y="2351482"/>
                  <a:pt x="5574089" y="2339188"/>
                  <a:pt x="5583643" y="2336800"/>
                </a:cubicBezTo>
                <a:cubicBezTo>
                  <a:pt x="5596669" y="2328985"/>
                  <a:pt x="5608928" y="2319720"/>
                  <a:pt x="5622720" y="2313354"/>
                </a:cubicBezTo>
                <a:cubicBezTo>
                  <a:pt x="5642930" y="2304027"/>
                  <a:pt x="5664325" y="2297515"/>
                  <a:pt x="5685243" y="2289908"/>
                </a:cubicBezTo>
                <a:cubicBezTo>
                  <a:pt x="5692985" y="2287093"/>
                  <a:pt x="5701117" y="2285337"/>
                  <a:pt x="5708689" y="2282092"/>
                </a:cubicBezTo>
                <a:cubicBezTo>
                  <a:pt x="5719398" y="2277503"/>
                  <a:pt x="5729345" y="2271283"/>
                  <a:pt x="5739951" y="2266462"/>
                </a:cubicBezTo>
                <a:cubicBezTo>
                  <a:pt x="5758013" y="2258252"/>
                  <a:pt x="5777241" y="2252516"/>
                  <a:pt x="5794659" y="2243015"/>
                </a:cubicBezTo>
                <a:cubicBezTo>
                  <a:pt x="5869006" y="2202462"/>
                  <a:pt x="5790481" y="2231381"/>
                  <a:pt x="5849366" y="2211754"/>
                </a:cubicBezTo>
                <a:cubicBezTo>
                  <a:pt x="5867602" y="2198728"/>
                  <a:pt x="5885428" y="2185108"/>
                  <a:pt x="5904074" y="2172677"/>
                </a:cubicBezTo>
                <a:cubicBezTo>
                  <a:pt x="5906992" y="2170732"/>
                  <a:pt x="5957851" y="2141374"/>
                  <a:pt x="5966597" y="2133600"/>
                </a:cubicBezTo>
                <a:cubicBezTo>
                  <a:pt x="5983119" y="2118914"/>
                  <a:pt x="6002116" y="2105663"/>
                  <a:pt x="6013489" y="2086708"/>
                </a:cubicBezTo>
                <a:cubicBezTo>
                  <a:pt x="6021305" y="2073682"/>
                  <a:pt x="6026195" y="2058372"/>
                  <a:pt x="6036936" y="2047631"/>
                </a:cubicBezTo>
                <a:cubicBezTo>
                  <a:pt x="6042761" y="2041806"/>
                  <a:pt x="6052567" y="2042420"/>
                  <a:pt x="6060382" y="2039815"/>
                </a:cubicBezTo>
                <a:cubicBezTo>
                  <a:pt x="6101507" y="1936996"/>
                  <a:pt x="6041598" y="2071897"/>
                  <a:pt x="6115089" y="1961662"/>
                </a:cubicBezTo>
                <a:cubicBezTo>
                  <a:pt x="6121047" y="1952725"/>
                  <a:pt x="6119954" y="1940728"/>
                  <a:pt x="6122905" y="1930400"/>
                </a:cubicBezTo>
                <a:cubicBezTo>
                  <a:pt x="6125168" y="1922479"/>
                  <a:pt x="6127036" y="1914322"/>
                  <a:pt x="6130720" y="1906954"/>
                </a:cubicBezTo>
                <a:cubicBezTo>
                  <a:pt x="6134921" y="1898553"/>
                  <a:pt x="6142150" y="1891909"/>
                  <a:pt x="6146351" y="1883508"/>
                </a:cubicBezTo>
                <a:cubicBezTo>
                  <a:pt x="6157825" y="1860559"/>
                  <a:pt x="6166860" y="1836465"/>
                  <a:pt x="6177612" y="1813169"/>
                </a:cubicBezTo>
                <a:cubicBezTo>
                  <a:pt x="6182494" y="1802591"/>
                  <a:pt x="6188654" y="1792616"/>
                  <a:pt x="6193243" y="1781908"/>
                </a:cubicBezTo>
                <a:cubicBezTo>
                  <a:pt x="6227756" y="1701381"/>
                  <a:pt x="6164830" y="1830925"/>
                  <a:pt x="6216689" y="1727200"/>
                </a:cubicBezTo>
                <a:cubicBezTo>
                  <a:pt x="6230530" y="1658001"/>
                  <a:pt x="6216086" y="1716265"/>
                  <a:pt x="6247951" y="1633415"/>
                </a:cubicBezTo>
                <a:cubicBezTo>
                  <a:pt x="6258206" y="1606752"/>
                  <a:pt x="6265305" y="1582677"/>
                  <a:pt x="6271397" y="1555262"/>
                </a:cubicBezTo>
                <a:cubicBezTo>
                  <a:pt x="6274279" y="1542295"/>
                  <a:pt x="6275011" y="1528787"/>
                  <a:pt x="6279212" y="1516185"/>
                </a:cubicBezTo>
                <a:cubicBezTo>
                  <a:pt x="6282896" y="1505132"/>
                  <a:pt x="6290362" y="1495677"/>
                  <a:pt x="6294843" y="1484923"/>
                </a:cubicBezTo>
                <a:cubicBezTo>
                  <a:pt x="6303404" y="1464377"/>
                  <a:pt x="6311250" y="1443516"/>
                  <a:pt x="6318289" y="1422400"/>
                </a:cubicBezTo>
                <a:cubicBezTo>
                  <a:pt x="6324286" y="1404408"/>
                  <a:pt x="6329655" y="1386172"/>
                  <a:pt x="6333920" y="1367692"/>
                </a:cubicBezTo>
                <a:cubicBezTo>
                  <a:pt x="6337483" y="1352252"/>
                  <a:pt x="6336725" y="1335833"/>
                  <a:pt x="6341736" y="1320800"/>
                </a:cubicBezTo>
                <a:cubicBezTo>
                  <a:pt x="6344706" y="1311889"/>
                  <a:pt x="6352156" y="1305169"/>
                  <a:pt x="6357366" y="1297354"/>
                </a:cubicBezTo>
                <a:cubicBezTo>
                  <a:pt x="6359971" y="1279118"/>
                  <a:pt x="6362309" y="1260842"/>
                  <a:pt x="6365182" y="1242646"/>
                </a:cubicBezTo>
                <a:cubicBezTo>
                  <a:pt x="6370125" y="1211341"/>
                  <a:pt x="6376713" y="1180288"/>
                  <a:pt x="6380812" y="1148862"/>
                </a:cubicBezTo>
                <a:cubicBezTo>
                  <a:pt x="6384534" y="1120329"/>
                  <a:pt x="6386023" y="1091549"/>
                  <a:pt x="6388628" y="1062892"/>
                </a:cubicBezTo>
                <a:cubicBezTo>
                  <a:pt x="6386023" y="1047261"/>
                  <a:pt x="6382664" y="1031738"/>
                  <a:pt x="6380812" y="1016000"/>
                </a:cubicBezTo>
                <a:cubicBezTo>
                  <a:pt x="6377450" y="987423"/>
                  <a:pt x="6379976" y="957946"/>
                  <a:pt x="6372997" y="930031"/>
                </a:cubicBezTo>
                <a:cubicBezTo>
                  <a:pt x="6369313" y="915294"/>
                  <a:pt x="6357366" y="903980"/>
                  <a:pt x="6349551" y="890954"/>
                </a:cubicBezTo>
                <a:cubicBezTo>
                  <a:pt x="6346946" y="880533"/>
                  <a:pt x="6345133" y="869882"/>
                  <a:pt x="6341736" y="859692"/>
                </a:cubicBezTo>
                <a:cubicBezTo>
                  <a:pt x="6331757" y="829756"/>
                  <a:pt x="6324092" y="816589"/>
                  <a:pt x="6310474" y="789354"/>
                </a:cubicBezTo>
                <a:cubicBezTo>
                  <a:pt x="6308494" y="779453"/>
                  <a:pt x="6302239" y="739774"/>
                  <a:pt x="6294843" y="726831"/>
                </a:cubicBezTo>
                <a:cubicBezTo>
                  <a:pt x="6245279" y="640095"/>
                  <a:pt x="6295298" y="755322"/>
                  <a:pt x="6255766" y="656492"/>
                </a:cubicBezTo>
                <a:cubicBezTo>
                  <a:pt x="6233101" y="543159"/>
                  <a:pt x="6264518" y="674462"/>
                  <a:pt x="6232320" y="593969"/>
                </a:cubicBezTo>
                <a:cubicBezTo>
                  <a:pt x="6201207" y="516188"/>
                  <a:pt x="6237352" y="559926"/>
                  <a:pt x="6193243" y="515815"/>
                </a:cubicBezTo>
                <a:cubicBezTo>
                  <a:pt x="6190638" y="508000"/>
                  <a:pt x="6187691" y="500290"/>
                  <a:pt x="6185428" y="492369"/>
                </a:cubicBezTo>
                <a:cubicBezTo>
                  <a:pt x="6182477" y="482041"/>
                  <a:pt x="6184685" y="469191"/>
                  <a:pt x="6177612" y="461108"/>
                </a:cubicBezTo>
                <a:cubicBezTo>
                  <a:pt x="6165241" y="446970"/>
                  <a:pt x="6146351" y="440267"/>
                  <a:pt x="6130720" y="429846"/>
                </a:cubicBezTo>
                <a:cubicBezTo>
                  <a:pt x="6098337" y="408257"/>
                  <a:pt x="6116387" y="416493"/>
                  <a:pt x="6076012" y="406400"/>
                </a:cubicBezTo>
                <a:cubicBezTo>
                  <a:pt x="6000463" y="409005"/>
                  <a:pt x="5924698" y="407937"/>
                  <a:pt x="5849366" y="414215"/>
                </a:cubicBezTo>
                <a:cubicBezTo>
                  <a:pt x="5835930" y="415335"/>
                  <a:pt x="5763033" y="440388"/>
                  <a:pt x="5747766" y="445477"/>
                </a:cubicBezTo>
                <a:lnTo>
                  <a:pt x="5724320" y="453292"/>
                </a:lnTo>
                <a:cubicBezTo>
                  <a:pt x="5713900" y="461107"/>
                  <a:pt x="5704368" y="470276"/>
                  <a:pt x="5693059" y="476738"/>
                </a:cubicBezTo>
                <a:cubicBezTo>
                  <a:pt x="5684336" y="481722"/>
                  <a:pt x="5645122" y="490676"/>
                  <a:pt x="5638351" y="492369"/>
                </a:cubicBezTo>
                <a:cubicBezTo>
                  <a:pt x="5622720" y="502790"/>
                  <a:pt x="5609281" y="517691"/>
                  <a:pt x="5591459" y="523631"/>
                </a:cubicBezTo>
                <a:cubicBezTo>
                  <a:pt x="5583643" y="526236"/>
                  <a:pt x="5575584" y="528201"/>
                  <a:pt x="5568012" y="531446"/>
                </a:cubicBezTo>
                <a:cubicBezTo>
                  <a:pt x="5540251" y="543343"/>
                  <a:pt x="5536849" y="547011"/>
                  <a:pt x="5513305" y="562708"/>
                </a:cubicBezTo>
                <a:cubicBezTo>
                  <a:pt x="5508095" y="570523"/>
                  <a:pt x="5504890" y="580141"/>
                  <a:pt x="5497674" y="586154"/>
                </a:cubicBezTo>
                <a:cubicBezTo>
                  <a:pt x="5488724" y="593613"/>
                  <a:pt x="5476106" y="595322"/>
                  <a:pt x="5466412" y="601785"/>
                </a:cubicBezTo>
                <a:cubicBezTo>
                  <a:pt x="5460281" y="605872"/>
                  <a:pt x="5474227" y="616113"/>
                  <a:pt x="5466412" y="625231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0" name="Title 6"/>
          <p:cNvSpPr>
            <a:spLocks noGrp="1"/>
          </p:cNvSpPr>
          <p:nvPr>
            <p:ph type="title"/>
          </p:nvPr>
        </p:nvSpPr>
        <p:spPr>
          <a:xfrm>
            <a:off x="0" y="352425"/>
            <a:ext cx="9144000" cy="1143000"/>
          </a:xfrm>
        </p:spPr>
        <p:txBody>
          <a:bodyPr/>
          <a:lstStyle/>
          <a:p>
            <a:r>
              <a:rPr lang="en-US" sz="4400" dirty="0"/>
              <a:t>Case 1: We hit an uncovered center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72841" y="5392615"/>
            <a:ext cx="427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z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69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831014" y="6248400"/>
            <a:ext cx="627185" cy="457200"/>
          </a:xfrm>
        </p:spPr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73</a:t>
            </a:fld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703753"/>
                <a:ext cx="91439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∣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?</m:t>
                      </m:r>
                    </m:oMath>
                  </m:oMathPara>
                </a14:m>
                <a:endParaRPr lang="en-US" sz="3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03753"/>
                <a:ext cx="914399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itle 6"/>
          <p:cNvSpPr>
            <a:spLocks noGrp="1"/>
          </p:cNvSpPr>
          <p:nvPr>
            <p:ph type="title"/>
          </p:nvPr>
        </p:nvSpPr>
        <p:spPr>
          <a:xfrm>
            <a:off x="0" y="352425"/>
            <a:ext cx="9144000" cy="1143000"/>
          </a:xfrm>
        </p:spPr>
        <p:txBody>
          <a:bodyPr/>
          <a:lstStyle/>
          <a:p>
            <a:r>
              <a:rPr lang="en-US" dirty="0" smtClean="0"/>
              <a:t>We </a:t>
            </a:r>
            <a:r>
              <a:rPr lang="en-US" dirty="0"/>
              <a:t>hit </a:t>
            </a:r>
            <a:r>
              <a:rPr lang="en-US" dirty="0" smtClean="0"/>
              <a:t>an uncovered </a:t>
            </a:r>
            <a:r>
              <a:rPr lang="en-US" dirty="0"/>
              <a:t>center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-7815" y="2563444"/>
                <a:ext cx="9144000" cy="1241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815" y="2563444"/>
                <a:ext cx="9144000" cy="12411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-3906" y="4005380"/>
                <a:ext cx="9144000" cy="1241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906" y="4005380"/>
                <a:ext cx="9144000" cy="12411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670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831014" y="6248400"/>
            <a:ext cx="627185" cy="457200"/>
          </a:xfrm>
        </p:spPr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74</a:t>
            </a:fld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703753"/>
                <a:ext cx="91439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∣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?</m:t>
                      </m:r>
                    </m:oMath>
                  </m:oMathPara>
                </a14:m>
                <a:endParaRPr lang="en-US" sz="3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03753"/>
                <a:ext cx="914399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itle 6"/>
          <p:cNvSpPr>
            <a:spLocks noGrp="1"/>
          </p:cNvSpPr>
          <p:nvPr>
            <p:ph type="title"/>
          </p:nvPr>
        </p:nvSpPr>
        <p:spPr>
          <a:xfrm>
            <a:off x="0" y="352425"/>
            <a:ext cx="9144000" cy="1143000"/>
          </a:xfrm>
        </p:spPr>
        <p:txBody>
          <a:bodyPr/>
          <a:lstStyle/>
          <a:p>
            <a:r>
              <a:rPr lang="en-US" dirty="0"/>
              <a:t>We hit an uncovered center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-7815" y="2563444"/>
                <a:ext cx="9144000" cy="1263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815" y="2563444"/>
                <a:ext cx="9144000" cy="12631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-3906" y="4005380"/>
                <a:ext cx="9144000" cy="1241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906" y="4005380"/>
                <a:ext cx="9144000" cy="12411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751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831014" y="6248400"/>
            <a:ext cx="627185" cy="457200"/>
          </a:xfrm>
        </p:spPr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75</a:t>
            </a:fld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703753"/>
                <a:ext cx="91439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∣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?</m:t>
                      </m:r>
                    </m:oMath>
                  </m:oMathPara>
                </a14:m>
                <a:endParaRPr lang="en-US" sz="3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03753"/>
                <a:ext cx="914399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itle 6"/>
          <p:cNvSpPr>
            <a:spLocks noGrp="1"/>
          </p:cNvSpPr>
          <p:nvPr>
            <p:ph type="title"/>
          </p:nvPr>
        </p:nvSpPr>
        <p:spPr>
          <a:xfrm>
            <a:off x="0" y="352425"/>
            <a:ext cx="9144000" cy="1143000"/>
          </a:xfrm>
        </p:spPr>
        <p:txBody>
          <a:bodyPr/>
          <a:lstStyle/>
          <a:p>
            <a:r>
              <a:rPr lang="en-US" dirty="0"/>
              <a:t>We hit an uncovered center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-7815" y="2563444"/>
                <a:ext cx="9144000" cy="1241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815" y="2563444"/>
                <a:ext cx="9144000" cy="12411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-3906" y="4005380"/>
                <a:ext cx="9144000" cy="1241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906" y="4005380"/>
                <a:ext cx="9144000" cy="12411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254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831014" y="6248400"/>
            <a:ext cx="627185" cy="457200"/>
          </a:xfrm>
        </p:spPr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76</a:t>
            </a:fld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703753"/>
                <a:ext cx="91439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∣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?</m:t>
                      </m:r>
                    </m:oMath>
                  </m:oMathPara>
                </a14:m>
                <a:endParaRPr lang="en-US" sz="3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03753"/>
                <a:ext cx="914399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itle 6"/>
          <p:cNvSpPr>
            <a:spLocks noGrp="1"/>
          </p:cNvSpPr>
          <p:nvPr>
            <p:ph type="title"/>
          </p:nvPr>
        </p:nvSpPr>
        <p:spPr>
          <a:xfrm>
            <a:off x="0" y="352425"/>
            <a:ext cx="9144000" cy="1143000"/>
          </a:xfrm>
        </p:spPr>
        <p:txBody>
          <a:bodyPr/>
          <a:lstStyle/>
          <a:p>
            <a:r>
              <a:rPr lang="en-US" dirty="0"/>
              <a:t>We hit an uncovered center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-7815" y="2563444"/>
                <a:ext cx="9144000" cy="1241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815" y="2563444"/>
                <a:ext cx="9144000" cy="12411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-3906" y="4005380"/>
                <a:ext cx="9144000" cy="1241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600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906" y="4005380"/>
                <a:ext cx="9144000" cy="12411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489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831014" y="6248400"/>
            <a:ext cx="627185" cy="457200"/>
          </a:xfrm>
        </p:spPr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77</a:t>
            </a:fld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703753"/>
                <a:ext cx="91439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∣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?</m:t>
                      </m:r>
                    </m:oMath>
                  </m:oMathPara>
                </a14:m>
                <a:endParaRPr lang="en-US" sz="3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03753"/>
                <a:ext cx="914399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itle 6"/>
          <p:cNvSpPr>
            <a:spLocks noGrp="1"/>
          </p:cNvSpPr>
          <p:nvPr>
            <p:ph type="title"/>
          </p:nvPr>
        </p:nvSpPr>
        <p:spPr>
          <a:xfrm>
            <a:off x="0" y="352425"/>
            <a:ext cx="9144000" cy="1143000"/>
          </a:xfrm>
        </p:spPr>
        <p:txBody>
          <a:bodyPr/>
          <a:lstStyle/>
          <a:p>
            <a:r>
              <a:rPr lang="en-US" dirty="0"/>
              <a:t>We hit an uncovered center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-7815" y="2563444"/>
                <a:ext cx="9144000" cy="1241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815" y="2563444"/>
                <a:ext cx="9144000" cy="12411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-3906" y="4005380"/>
                <a:ext cx="9144000" cy="1241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600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3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906" y="4005380"/>
                <a:ext cx="9144000" cy="12411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70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831014" y="6248400"/>
            <a:ext cx="627185" cy="457200"/>
          </a:xfrm>
        </p:spPr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78</a:t>
            </a:fld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703753"/>
                <a:ext cx="91439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∣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?</m:t>
                      </m:r>
                    </m:oMath>
                  </m:oMathPara>
                </a14:m>
                <a:endParaRPr lang="en-US" sz="3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03753"/>
                <a:ext cx="914399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itle 6"/>
          <p:cNvSpPr>
            <a:spLocks noGrp="1"/>
          </p:cNvSpPr>
          <p:nvPr>
            <p:ph type="title"/>
          </p:nvPr>
        </p:nvSpPr>
        <p:spPr>
          <a:xfrm>
            <a:off x="0" y="352425"/>
            <a:ext cx="9144000" cy="1143000"/>
          </a:xfrm>
        </p:spPr>
        <p:txBody>
          <a:bodyPr/>
          <a:lstStyle/>
          <a:p>
            <a:r>
              <a:rPr lang="en-US" dirty="0"/>
              <a:t>We hit an uncovered center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-7815" y="2563444"/>
                <a:ext cx="9144000" cy="1241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815" y="2563444"/>
                <a:ext cx="9144000" cy="12411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-3906" y="4005380"/>
                <a:ext cx="9144000" cy="1241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36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6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36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6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600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3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906" y="4005380"/>
                <a:ext cx="9144000" cy="12411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388729" y="5102037"/>
            <a:ext cx="2956253" cy="1086424"/>
            <a:chOff x="810845" y="3503881"/>
            <a:chExt cx="7815379" cy="2872154"/>
          </a:xfrm>
        </p:grpSpPr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3471984" y="4169509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3944815" y="362502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4935415" y="370122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4021015" y="438702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810845" y="4251568"/>
              <a:ext cx="304800" cy="30480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1119552" y="3503881"/>
              <a:ext cx="304800" cy="30480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1781907" y="3572266"/>
              <a:ext cx="304800" cy="30480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9"/>
            <p:cNvSpPr>
              <a:spLocks noChangeArrowheads="1"/>
            </p:cNvSpPr>
            <p:nvPr/>
          </p:nvSpPr>
          <p:spPr bwMode="auto">
            <a:xfrm>
              <a:off x="1539629" y="4258066"/>
              <a:ext cx="304800" cy="30480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0"/>
            <p:cNvSpPr>
              <a:spLocks noChangeArrowheads="1"/>
            </p:cNvSpPr>
            <p:nvPr/>
          </p:nvSpPr>
          <p:spPr bwMode="auto">
            <a:xfrm>
              <a:off x="1781907" y="5935783"/>
              <a:ext cx="304800" cy="304800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7"/>
            <p:cNvSpPr>
              <a:spLocks noChangeArrowheads="1"/>
            </p:cNvSpPr>
            <p:nvPr/>
          </p:nvSpPr>
          <p:spPr bwMode="auto">
            <a:xfrm>
              <a:off x="2303583" y="5360034"/>
              <a:ext cx="304800" cy="304800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2715845" y="5608172"/>
              <a:ext cx="304800" cy="304800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9"/>
            <p:cNvSpPr>
              <a:spLocks noChangeArrowheads="1"/>
            </p:cNvSpPr>
            <p:nvPr/>
          </p:nvSpPr>
          <p:spPr bwMode="auto">
            <a:xfrm>
              <a:off x="2424722" y="5942281"/>
              <a:ext cx="304800" cy="304800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1934307" y="4131066"/>
              <a:ext cx="304800" cy="30480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1164492" y="3931780"/>
              <a:ext cx="304800" cy="30480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10"/>
            <p:cNvSpPr>
              <a:spLocks noChangeArrowheads="1"/>
            </p:cNvSpPr>
            <p:nvPr/>
          </p:nvSpPr>
          <p:spPr bwMode="auto">
            <a:xfrm>
              <a:off x="4616937" y="4134341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10"/>
            <p:cNvSpPr>
              <a:spLocks noChangeArrowheads="1"/>
            </p:cNvSpPr>
            <p:nvPr/>
          </p:nvSpPr>
          <p:spPr bwMode="auto">
            <a:xfrm>
              <a:off x="3835399" y="5853724"/>
              <a:ext cx="304800" cy="3048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7"/>
            <p:cNvSpPr>
              <a:spLocks noChangeArrowheads="1"/>
            </p:cNvSpPr>
            <p:nvPr/>
          </p:nvSpPr>
          <p:spPr bwMode="auto">
            <a:xfrm>
              <a:off x="4308230" y="5309235"/>
              <a:ext cx="304800" cy="3048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8"/>
            <p:cNvSpPr>
              <a:spLocks noChangeArrowheads="1"/>
            </p:cNvSpPr>
            <p:nvPr/>
          </p:nvSpPr>
          <p:spPr bwMode="auto">
            <a:xfrm>
              <a:off x="4376611" y="5666786"/>
              <a:ext cx="304800" cy="3048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9"/>
            <p:cNvSpPr>
              <a:spLocks noChangeArrowheads="1"/>
            </p:cNvSpPr>
            <p:nvPr/>
          </p:nvSpPr>
          <p:spPr bwMode="auto">
            <a:xfrm>
              <a:off x="4384430" y="6071235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10"/>
            <p:cNvSpPr>
              <a:spLocks noChangeArrowheads="1"/>
            </p:cNvSpPr>
            <p:nvPr/>
          </p:nvSpPr>
          <p:spPr bwMode="auto">
            <a:xfrm>
              <a:off x="4980352" y="5818556"/>
              <a:ext cx="304800" cy="3048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10"/>
            <p:cNvSpPr>
              <a:spLocks noChangeArrowheads="1"/>
            </p:cNvSpPr>
            <p:nvPr/>
          </p:nvSpPr>
          <p:spPr bwMode="auto">
            <a:xfrm>
              <a:off x="6727089" y="5106036"/>
              <a:ext cx="304800" cy="30480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7"/>
            <p:cNvSpPr>
              <a:spLocks noChangeArrowheads="1"/>
            </p:cNvSpPr>
            <p:nvPr/>
          </p:nvSpPr>
          <p:spPr bwMode="auto">
            <a:xfrm>
              <a:off x="6008077" y="5156835"/>
              <a:ext cx="304800" cy="30480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8"/>
            <p:cNvSpPr>
              <a:spLocks noChangeArrowheads="1"/>
            </p:cNvSpPr>
            <p:nvPr/>
          </p:nvSpPr>
          <p:spPr bwMode="auto">
            <a:xfrm>
              <a:off x="6400800" y="4977081"/>
              <a:ext cx="304800" cy="30480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9"/>
            <p:cNvSpPr>
              <a:spLocks noChangeArrowheads="1"/>
            </p:cNvSpPr>
            <p:nvPr/>
          </p:nvSpPr>
          <p:spPr bwMode="auto">
            <a:xfrm>
              <a:off x="6400800" y="5296218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10"/>
            <p:cNvSpPr>
              <a:spLocks noChangeArrowheads="1"/>
            </p:cNvSpPr>
            <p:nvPr/>
          </p:nvSpPr>
          <p:spPr bwMode="auto">
            <a:xfrm>
              <a:off x="8321424" y="4540742"/>
              <a:ext cx="304800" cy="304800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9"/>
            <p:cNvSpPr>
              <a:spLocks noChangeArrowheads="1"/>
            </p:cNvSpPr>
            <p:nvPr/>
          </p:nvSpPr>
          <p:spPr bwMode="auto">
            <a:xfrm>
              <a:off x="8245229" y="4953636"/>
              <a:ext cx="304800" cy="304800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10"/>
            <p:cNvSpPr>
              <a:spLocks noChangeArrowheads="1"/>
            </p:cNvSpPr>
            <p:nvPr/>
          </p:nvSpPr>
          <p:spPr bwMode="auto">
            <a:xfrm>
              <a:off x="6375399" y="4667727"/>
              <a:ext cx="304800" cy="30480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7"/>
            <p:cNvSpPr>
              <a:spLocks noChangeArrowheads="1"/>
            </p:cNvSpPr>
            <p:nvPr/>
          </p:nvSpPr>
          <p:spPr bwMode="auto">
            <a:xfrm>
              <a:off x="6023709" y="4562866"/>
              <a:ext cx="304800" cy="30480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8"/>
            <p:cNvSpPr>
              <a:spLocks noChangeArrowheads="1"/>
            </p:cNvSpPr>
            <p:nvPr/>
          </p:nvSpPr>
          <p:spPr bwMode="auto">
            <a:xfrm>
              <a:off x="6350001" y="4344036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9"/>
            <p:cNvSpPr>
              <a:spLocks noChangeArrowheads="1"/>
            </p:cNvSpPr>
            <p:nvPr/>
          </p:nvSpPr>
          <p:spPr bwMode="auto">
            <a:xfrm>
              <a:off x="6727089" y="4690501"/>
              <a:ext cx="304800" cy="30480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Freeform 37"/>
          <p:cNvSpPr/>
          <p:nvPr/>
        </p:nvSpPr>
        <p:spPr bwMode="auto">
          <a:xfrm>
            <a:off x="226646" y="4798646"/>
            <a:ext cx="3337169" cy="1688119"/>
          </a:xfrm>
          <a:custGeom>
            <a:avLst/>
            <a:gdLst>
              <a:gd name="connsiteX0" fmla="*/ 5466412 w 6388628"/>
              <a:gd name="connsiteY0" fmla="*/ 625231 h 2508738"/>
              <a:gd name="connsiteX1" fmla="*/ 5419520 w 6388628"/>
              <a:gd name="connsiteY1" fmla="*/ 656492 h 2508738"/>
              <a:gd name="connsiteX2" fmla="*/ 5364812 w 6388628"/>
              <a:gd name="connsiteY2" fmla="*/ 695569 h 2508738"/>
              <a:gd name="connsiteX3" fmla="*/ 5349182 w 6388628"/>
              <a:gd name="connsiteY3" fmla="*/ 726831 h 2508738"/>
              <a:gd name="connsiteX4" fmla="*/ 5341366 w 6388628"/>
              <a:gd name="connsiteY4" fmla="*/ 750277 h 2508738"/>
              <a:gd name="connsiteX5" fmla="*/ 5317920 w 6388628"/>
              <a:gd name="connsiteY5" fmla="*/ 781538 h 2508738"/>
              <a:gd name="connsiteX6" fmla="*/ 5302289 w 6388628"/>
              <a:gd name="connsiteY6" fmla="*/ 804985 h 2508738"/>
              <a:gd name="connsiteX7" fmla="*/ 5278843 w 6388628"/>
              <a:gd name="connsiteY7" fmla="*/ 836246 h 2508738"/>
              <a:gd name="connsiteX8" fmla="*/ 5255397 w 6388628"/>
              <a:gd name="connsiteY8" fmla="*/ 875323 h 2508738"/>
              <a:gd name="connsiteX9" fmla="*/ 5231951 w 6388628"/>
              <a:gd name="connsiteY9" fmla="*/ 898769 h 2508738"/>
              <a:gd name="connsiteX10" fmla="*/ 5208505 w 6388628"/>
              <a:gd name="connsiteY10" fmla="*/ 930031 h 2508738"/>
              <a:gd name="connsiteX11" fmla="*/ 5200689 w 6388628"/>
              <a:gd name="connsiteY11" fmla="*/ 969108 h 2508738"/>
              <a:gd name="connsiteX12" fmla="*/ 5145982 w 6388628"/>
              <a:gd name="connsiteY12" fmla="*/ 1039446 h 2508738"/>
              <a:gd name="connsiteX13" fmla="*/ 5114720 w 6388628"/>
              <a:gd name="connsiteY13" fmla="*/ 1094154 h 2508738"/>
              <a:gd name="connsiteX14" fmla="*/ 5091274 w 6388628"/>
              <a:gd name="connsiteY14" fmla="*/ 1133231 h 2508738"/>
              <a:gd name="connsiteX15" fmla="*/ 5075643 w 6388628"/>
              <a:gd name="connsiteY15" fmla="*/ 1156677 h 2508738"/>
              <a:gd name="connsiteX16" fmla="*/ 5060012 w 6388628"/>
              <a:gd name="connsiteY16" fmla="*/ 1211385 h 2508738"/>
              <a:gd name="connsiteX17" fmla="*/ 5044382 w 6388628"/>
              <a:gd name="connsiteY17" fmla="*/ 1234831 h 2508738"/>
              <a:gd name="connsiteX18" fmla="*/ 5028751 w 6388628"/>
              <a:gd name="connsiteY18" fmla="*/ 1273908 h 2508738"/>
              <a:gd name="connsiteX19" fmla="*/ 5013120 w 6388628"/>
              <a:gd name="connsiteY19" fmla="*/ 1305169 h 2508738"/>
              <a:gd name="connsiteX20" fmla="*/ 4997489 w 6388628"/>
              <a:gd name="connsiteY20" fmla="*/ 1352062 h 2508738"/>
              <a:gd name="connsiteX21" fmla="*/ 4974043 w 6388628"/>
              <a:gd name="connsiteY21" fmla="*/ 1398954 h 2508738"/>
              <a:gd name="connsiteX22" fmla="*/ 4958412 w 6388628"/>
              <a:gd name="connsiteY22" fmla="*/ 1445846 h 2508738"/>
              <a:gd name="connsiteX23" fmla="*/ 4950597 w 6388628"/>
              <a:gd name="connsiteY23" fmla="*/ 1469292 h 2508738"/>
              <a:gd name="connsiteX24" fmla="*/ 4919336 w 6388628"/>
              <a:gd name="connsiteY24" fmla="*/ 1492738 h 2508738"/>
              <a:gd name="connsiteX25" fmla="*/ 4911520 w 6388628"/>
              <a:gd name="connsiteY25" fmla="*/ 1524000 h 2508738"/>
              <a:gd name="connsiteX26" fmla="*/ 4864628 w 6388628"/>
              <a:gd name="connsiteY26" fmla="*/ 1547446 h 2508738"/>
              <a:gd name="connsiteX27" fmla="*/ 4856812 w 6388628"/>
              <a:gd name="connsiteY27" fmla="*/ 1570892 h 2508738"/>
              <a:gd name="connsiteX28" fmla="*/ 4809920 w 6388628"/>
              <a:gd name="connsiteY28" fmla="*/ 1602154 h 2508738"/>
              <a:gd name="connsiteX29" fmla="*/ 4770843 w 6388628"/>
              <a:gd name="connsiteY29" fmla="*/ 1641231 h 2508738"/>
              <a:gd name="connsiteX30" fmla="*/ 4731766 w 6388628"/>
              <a:gd name="connsiteY30" fmla="*/ 1672492 h 2508738"/>
              <a:gd name="connsiteX31" fmla="*/ 4700505 w 6388628"/>
              <a:gd name="connsiteY31" fmla="*/ 1695938 h 2508738"/>
              <a:gd name="connsiteX32" fmla="*/ 4677059 w 6388628"/>
              <a:gd name="connsiteY32" fmla="*/ 1719385 h 2508738"/>
              <a:gd name="connsiteX33" fmla="*/ 4630166 w 6388628"/>
              <a:gd name="connsiteY33" fmla="*/ 1735015 h 2508738"/>
              <a:gd name="connsiteX34" fmla="*/ 4606720 w 6388628"/>
              <a:gd name="connsiteY34" fmla="*/ 1766277 h 2508738"/>
              <a:gd name="connsiteX35" fmla="*/ 4575459 w 6388628"/>
              <a:gd name="connsiteY35" fmla="*/ 1789723 h 2508738"/>
              <a:gd name="connsiteX36" fmla="*/ 4512936 w 6388628"/>
              <a:gd name="connsiteY36" fmla="*/ 1813169 h 2508738"/>
              <a:gd name="connsiteX37" fmla="*/ 4489489 w 6388628"/>
              <a:gd name="connsiteY37" fmla="*/ 1828800 h 2508738"/>
              <a:gd name="connsiteX38" fmla="*/ 4458228 w 6388628"/>
              <a:gd name="connsiteY38" fmla="*/ 1836615 h 2508738"/>
              <a:gd name="connsiteX39" fmla="*/ 4364443 w 6388628"/>
              <a:gd name="connsiteY39" fmla="*/ 1852246 h 2508738"/>
              <a:gd name="connsiteX40" fmla="*/ 4255028 w 6388628"/>
              <a:gd name="connsiteY40" fmla="*/ 1844431 h 2508738"/>
              <a:gd name="connsiteX41" fmla="*/ 4223766 w 6388628"/>
              <a:gd name="connsiteY41" fmla="*/ 1836615 h 2508738"/>
              <a:gd name="connsiteX42" fmla="*/ 4169059 w 6388628"/>
              <a:gd name="connsiteY42" fmla="*/ 1820985 h 2508738"/>
              <a:gd name="connsiteX43" fmla="*/ 4098720 w 6388628"/>
              <a:gd name="connsiteY43" fmla="*/ 1813169 h 2508738"/>
              <a:gd name="connsiteX44" fmla="*/ 4059643 w 6388628"/>
              <a:gd name="connsiteY44" fmla="*/ 1805354 h 2508738"/>
              <a:gd name="connsiteX45" fmla="*/ 3981489 w 6388628"/>
              <a:gd name="connsiteY45" fmla="*/ 1781908 h 2508738"/>
              <a:gd name="connsiteX46" fmla="*/ 3903336 w 6388628"/>
              <a:gd name="connsiteY46" fmla="*/ 1766277 h 2508738"/>
              <a:gd name="connsiteX47" fmla="*/ 3809551 w 6388628"/>
              <a:gd name="connsiteY47" fmla="*/ 1735015 h 2508738"/>
              <a:gd name="connsiteX48" fmla="*/ 3754843 w 6388628"/>
              <a:gd name="connsiteY48" fmla="*/ 1727200 h 2508738"/>
              <a:gd name="connsiteX49" fmla="*/ 3707951 w 6388628"/>
              <a:gd name="connsiteY49" fmla="*/ 1711569 h 2508738"/>
              <a:gd name="connsiteX50" fmla="*/ 3668874 w 6388628"/>
              <a:gd name="connsiteY50" fmla="*/ 1703754 h 2508738"/>
              <a:gd name="connsiteX51" fmla="*/ 3637612 w 6388628"/>
              <a:gd name="connsiteY51" fmla="*/ 1695938 h 2508738"/>
              <a:gd name="connsiteX52" fmla="*/ 3614166 w 6388628"/>
              <a:gd name="connsiteY52" fmla="*/ 1680308 h 2508738"/>
              <a:gd name="connsiteX53" fmla="*/ 3582905 w 6388628"/>
              <a:gd name="connsiteY53" fmla="*/ 1656862 h 2508738"/>
              <a:gd name="connsiteX54" fmla="*/ 3528197 w 6388628"/>
              <a:gd name="connsiteY54" fmla="*/ 1625600 h 2508738"/>
              <a:gd name="connsiteX55" fmla="*/ 3504751 w 6388628"/>
              <a:gd name="connsiteY55" fmla="*/ 1602154 h 2508738"/>
              <a:gd name="connsiteX56" fmla="*/ 3450043 w 6388628"/>
              <a:gd name="connsiteY56" fmla="*/ 1570892 h 2508738"/>
              <a:gd name="connsiteX57" fmla="*/ 3395336 w 6388628"/>
              <a:gd name="connsiteY57" fmla="*/ 1524000 h 2508738"/>
              <a:gd name="connsiteX58" fmla="*/ 3371889 w 6388628"/>
              <a:gd name="connsiteY58" fmla="*/ 1516185 h 2508738"/>
              <a:gd name="connsiteX59" fmla="*/ 3332812 w 6388628"/>
              <a:gd name="connsiteY59" fmla="*/ 1484923 h 2508738"/>
              <a:gd name="connsiteX60" fmla="*/ 3301551 w 6388628"/>
              <a:gd name="connsiteY60" fmla="*/ 1477108 h 2508738"/>
              <a:gd name="connsiteX61" fmla="*/ 3254659 w 6388628"/>
              <a:gd name="connsiteY61" fmla="*/ 1453662 h 2508738"/>
              <a:gd name="connsiteX62" fmla="*/ 3184320 w 6388628"/>
              <a:gd name="connsiteY62" fmla="*/ 1414585 h 2508738"/>
              <a:gd name="connsiteX63" fmla="*/ 3160874 w 6388628"/>
              <a:gd name="connsiteY63" fmla="*/ 1398954 h 2508738"/>
              <a:gd name="connsiteX64" fmla="*/ 3129612 w 6388628"/>
              <a:gd name="connsiteY64" fmla="*/ 1391138 h 2508738"/>
              <a:gd name="connsiteX65" fmla="*/ 3074905 w 6388628"/>
              <a:gd name="connsiteY65" fmla="*/ 1375508 h 2508738"/>
              <a:gd name="connsiteX66" fmla="*/ 3051459 w 6388628"/>
              <a:gd name="connsiteY66" fmla="*/ 1359877 h 2508738"/>
              <a:gd name="connsiteX67" fmla="*/ 2965489 w 6388628"/>
              <a:gd name="connsiteY67" fmla="*/ 1344246 h 2508738"/>
              <a:gd name="connsiteX68" fmla="*/ 2895151 w 6388628"/>
              <a:gd name="connsiteY68" fmla="*/ 1320800 h 2508738"/>
              <a:gd name="connsiteX69" fmla="*/ 2731028 w 6388628"/>
              <a:gd name="connsiteY69" fmla="*/ 1305169 h 2508738"/>
              <a:gd name="connsiteX70" fmla="*/ 2668505 w 6388628"/>
              <a:gd name="connsiteY70" fmla="*/ 1297354 h 2508738"/>
              <a:gd name="connsiteX71" fmla="*/ 2559089 w 6388628"/>
              <a:gd name="connsiteY71" fmla="*/ 1273908 h 2508738"/>
              <a:gd name="connsiteX72" fmla="*/ 2520012 w 6388628"/>
              <a:gd name="connsiteY72" fmla="*/ 1266092 h 2508738"/>
              <a:gd name="connsiteX73" fmla="*/ 2434043 w 6388628"/>
              <a:gd name="connsiteY73" fmla="*/ 1234831 h 2508738"/>
              <a:gd name="connsiteX74" fmla="*/ 2394966 w 6388628"/>
              <a:gd name="connsiteY74" fmla="*/ 1227015 h 2508738"/>
              <a:gd name="connsiteX75" fmla="*/ 2371520 w 6388628"/>
              <a:gd name="connsiteY75" fmla="*/ 1219200 h 2508738"/>
              <a:gd name="connsiteX76" fmla="*/ 2348074 w 6388628"/>
              <a:gd name="connsiteY76" fmla="*/ 1203569 h 2508738"/>
              <a:gd name="connsiteX77" fmla="*/ 2324628 w 6388628"/>
              <a:gd name="connsiteY77" fmla="*/ 1195754 h 2508738"/>
              <a:gd name="connsiteX78" fmla="*/ 2262105 w 6388628"/>
              <a:gd name="connsiteY78" fmla="*/ 1172308 h 2508738"/>
              <a:gd name="connsiteX79" fmla="*/ 2215212 w 6388628"/>
              <a:gd name="connsiteY79" fmla="*/ 1125415 h 2508738"/>
              <a:gd name="connsiteX80" fmla="*/ 2191766 w 6388628"/>
              <a:gd name="connsiteY80" fmla="*/ 1109785 h 2508738"/>
              <a:gd name="connsiteX81" fmla="*/ 2137059 w 6388628"/>
              <a:gd name="connsiteY81" fmla="*/ 1055077 h 2508738"/>
              <a:gd name="connsiteX82" fmla="*/ 2121428 w 6388628"/>
              <a:gd name="connsiteY82" fmla="*/ 1031631 h 2508738"/>
              <a:gd name="connsiteX83" fmla="*/ 2097982 w 6388628"/>
              <a:gd name="connsiteY83" fmla="*/ 1000369 h 2508738"/>
              <a:gd name="connsiteX84" fmla="*/ 2074536 w 6388628"/>
              <a:gd name="connsiteY84" fmla="*/ 984738 h 2508738"/>
              <a:gd name="connsiteX85" fmla="*/ 2035459 w 6388628"/>
              <a:gd name="connsiteY85" fmla="*/ 930031 h 2508738"/>
              <a:gd name="connsiteX86" fmla="*/ 2004197 w 6388628"/>
              <a:gd name="connsiteY86" fmla="*/ 898769 h 2508738"/>
              <a:gd name="connsiteX87" fmla="*/ 1980751 w 6388628"/>
              <a:gd name="connsiteY87" fmla="*/ 859692 h 2508738"/>
              <a:gd name="connsiteX88" fmla="*/ 1949489 w 6388628"/>
              <a:gd name="connsiteY88" fmla="*/ 836246 h 2508738"/>
              <a:gd name="connsiteX89" fmla="*/ 1926043 w 6388628"/>
              <a:gd name="connsiteY89" fmla="*/ 804985 h 2508738"/>
              <a:gd name="connsiteX90" fmla="*/ 1902597 w 6388628"/>
              <a:gd name="connsiteY90" fmla="*/ 781538 h 2508738"/>
              <a:gd name="connsiteX91" fmla="*/ 1886966 w 6388628"/>
              <a:gd name="connsiteY91" fmla="*/ 758092 h 2508738"/>
              <a:gd name="connsiteX92" fmla="*/ 1824443 w 6388628"/>
              <a:gd name="connsiteY92" fmla="*/ 695569 h 2508738"/>
              <a:gd name="connsiteX93" fmla="*/ 1808812 w 6388628"/>
              <a:gd name="connsiteY93" fmla="*/ 672123 h 2508738"/>
              <a:gd name="connsiteX94" fmla="*/ 1777551 w 6388628"/>
              <a:gd name="connsiteY94" fmla="*/ 640862 h 2508738"/>
              <a:gd name="connsiteX95" fmla="*/ 1761920 w 6388628"/>
              <a:gd name="connsiteY95" fmla="*/ 617415 h 2508738"/>
              <a:gd name="connsiteX96" fmla="*/ 1715028 w 6388628"/>
              <a:gd name="connsiteY96" fmla="*/ 570523 h 2508738"/>
              <a:gd name="connsiteX97" fmla="*/ 1707212 w 6388628"/>
              <a:gd name="connsiteY97" fmla="*/ 547077 h 2508738"/>
              <a:gd name="connsiteX98" fmla="*/ 1644689 w 6388628"/>
              <a:gd name="connsiteY98" fmla="*/ 476738 h 2508738"/>
              <a:gd name="connsiteX99" fmla="*/ 1613428 w 6388628"/>
              <a:gd name="connsiteY99" fmla="*/ 429846 h 2508738"/>
              <a:gd name="connsiteX100" fmla="*/ 1582166 w 6388628"/>
              <a:gd name="connsiteY100" fmla="*/ 390769 h 2508738"/>
              <a:gd name="connsiteX101" fmla="*/ 1566536 w 6388628"/>
              <a:gd name="connsiteY101" fmla="*/ 367323 h 2508738"/>
              <a:gd name="connsiteX102" fmla="*/ 1543089 w 6388628"/>
              <a:gd name="connsiteY102" fmla="*/ 336062 h 2508738"/>
              <a:gd name="connsiteX103" fmla="*/ 1519643 w 6388628"/>
              <a:gd name="connsiteY103" fmla="*/ 296985 h 2508738"/>
              <a:gd name="connsiteX104" fmla="*/ 1496197 w 6388628"/>
              <a:gd name="connsiteY104" fmla="*/ 265723 h 2508738"/>
              <a:gd name="connsiteX105" fmla="*/ 1472751 w 6388628"/>
              <a:gd name="connsiteY105" fmla="*/ 242277 h 2508738"/>
              <a:gd name="connsiteX106" fmla="*/ 1441489 w 6388628"/>
              <a:gd name="connsiteY106" fmla="*/ 187569 h 2508738"/>
              <a:gd name="connsiteX107" fmla="*/ 1371151 w 6388628"/>
              <a:gd name="connsiteY107" fmla="*/ 132862 h 2508738"/>
              <a:gd name="connsiteX108" fmla="*/ 1347705 w 6388628"/>
              <a:gd name="connsiteY108" fmla="*/ 109415 h 2508738"/>
              <a:gd name="connsiteX109" fmla="*/ 1292997 w 6388628"/>
              <a:gd name="connsiteY109" fmla="*/ 78154 h 2508738"/>
              <a:gd name="connsiteX110" fmla="*/ 1207028 w 6388628"/>
              <a:gd name="connsiteY110" fmla="*/ 31262 h 2508738"/>
              <a:gd name="connsiteX111" fmla="*/ 933489 w 6388628"/>
              <a:gd name="connsiteY111" fmla="*/ 0 h 2508738"/>
              <a:gd name="connsiteX112" fmla="*/ 745920 w 6388628"/>
              <a:gd name="connsiteY112" fmla="*/ 7815 h 2508738"/>
              <a:gd name="connsiteX113" fmla="*/ 675582 w 6388628"/>
              <a:gd name="connsiteY113" fmla="*/ 31262 h 2508738"/>
              <a:gd name="connsiteX114" fmla="*/ 652136 w 6388628"/>
              <a:gd name="connsiteY114" fmla="*/ 39077 h 2508738"/>
              <a:gd name="connsiteX115" fmla="*/ 589612 w 6388628"/>
              <a:gd name="connsiteY115" fmla="*/ 62523 h 2508738"/>
              <a:gd name="connsiteX116" fmla="*/ 558351 w 6388628"/>
              <a:gd name="connsiteY116" fmla="*/ 85969 h 2508738"/>
              <a:gd name="connsiteX117" fmla="*/ 527089 w 6388628"/>
              <a:gd name="connsiteY117" fmla="*/ 117231 h 2508738"/>
              <a:gd name="connsiteX118" fmla="*/ 511459 w 6388628"/>
              <a:gd name="connsiteY118" fmla="*/ 140677 h 2508738"/>
              <a:gd name="connsiteX119" fmla="*/ 441120 w 6388628"/>
              <a:gd name="connsiteY119" fmla="*/ 218831 h 2508738"/>
              <a:gd name="connsiteX120" fmla="*/ 394228 w 6388628"/>
              <a:gd name="connsiteY120" fmla="*/ 296985 h 2508738"/>
              <a:gd name="connsiteX121" fmla="*/ 331705 w 6388628"/>
              <a:gd name="connsiteY121" fmla="*/ 382954 h 2508738"/>
              <a:gd name="connsiteX122" fmla="*/ 269182 w 6388628"/>
              <a:gd name="connsiteY122" fmla="*/ 468923 h 2508738"/>
              <a:gd name="connsiteX123" fmla="*/ 245736 w 6388628"/>
              <a:gd name="connsiteY123" fmla="*/ 492369 h 2508738"/>
              <a:gd name="connsiteX124" fmla="*/ 222289 w 6388628"/>
              <a:gd name="connsiteY124" fmla="*/ 539262 h 2508738"/>
              <a:gd name="connsiteX125" fmla="*/ 167582 w 6388628"/>
              <a:gd name="connsiteY125" fmla="*/ 617415 h 2508738"/>
              <a:gd name="connsiteX126" fmla="*/ 136320 w 6388628"/>
              <a:gd name="connsiteY126" fmla="*/ 679938 h 2508738"/>
              <a:gd name="connsiteX127" fmla="*/ 120689 w 6388628"/>
              <a:gd name="connsiteY127" fmla="*/ 750277 h 2508738"/>
              <a:gd name="connsiteX128" fmla="*/ 81612 w 6388628"/>
              <a:gd name="connsiteY128" fmla="*/ 812800 h 2508738"/>
              <a:gd name="connsiteX129" fmla="*/ 73797 w 6388628"/>
              <a:gd name="connsiteY129" fmla="*/ 851877 h 2508738"/>
              <a:gd name="connsiteX130" fmla="*/ 50351 w 6388628"/>
              <a:gd name="connsiteY130" fmla="*/ 883138 h 2508738"/>
              <a:gd name="connsiteX131" fmla="*/ 26905 w 6388628"/>
              <a:gd name="connsiteY131" fmla="*/ 945662 h 2508738"/>
              <a:gd name="connsiteX132" fmla="*/ 19089 w 6388628"/>
              <a:gd name="connsiteY132" fmla="*/ 1016000 h 2508738"/>
              <a:gd name="connsiteX133" fmla="*/ 3459 w 6388628"/>
              <a:gd name="connsiteY133" fmla="*/ 1109785 h 2508738"/>
              <a:gd name="connsiteX134" fmla="*/ 34720 w 6388628"/>
              <a:gd name="connsiteY134" fmla="*/ 1688123 h 2508738"/>
              <a:gd name="connsiteX135" fmla="*/ 58166 w 6388628"/>
              <a:gd name="connsiteY135" fmla="*/ 1774092 h 2508738"/>
              <a:gd name="connsiteX136" fmla="*/ 89428 w 6388628"/>
              <a:gd name="connsiteY136" fmla="*/ 1813169 h 2508738"/>
              <a:gd name="connsiteX137" fmla="*/ 167582 w 6388628"/>
              <a:gd name="connsiteY137" fmla="*/ 1906954 h 2508738"/>
              <a:gd name="connsiteX138" fmla="*/ 191028 w 6388628"/>
              <a:gd name="connsiteY138" fmla="*/ 1914769 h 2508738"/>
              <a:gd name="connsiteX139" fmla="*/ 214474 w 6388628"/>
              <a:gd name="connsiteY139" fmla="*/ 1938215 h 2508738"/>
              <a:gd name="connsiteX140" fmla="*/ 284812 w 6388628"/>
              <a:gd name="connsiteY140" fmla="*/ 1969477 h 2508738"/>
              <a:gd name="connsiteX141" fmla="*/ 362966 w 6388628"/>
              <a:gd name="connsiteY141" fmla="*/ 2000738 h 2508738"/>
              <a:gd name="connsiteX142" fmla="*/ 433305 w 6388628"/>
              <a:gd name="connsiteY142" fmla="*/ 2039815 h 2508738"/>
              <a:gd name="connsiteX143" fmla="*/ 456751 w 6388628"/>
              <a:gd name="connsiteY143" fmla="*/ 2047631 h 2508738"/>
              <a:gd name="connsiteX144" fmla="*/ 480197 w 6388628"/>
              <a:gd name="connsiteY144" fmla="*/ 2063262 h 2508738"/>
              <a:gd name="connsiteX145" fmla="*/ 511459 w 6388628"/>
              <a:gd name="connsiteY145" fmla="*/ 2078892 h 2508738"/>
              <a:gd name="connsiteX146" fmla="*/ 542720 w 6388628"/>
              <a:gd name="connsiteY146" fmla="*/ 2102338 h 2508738"/>
              <a:gd name="connsiteX147" fmla="*/ 597428 w 6388628"/>
              <a:gd name="connsiteY147" fmla="*/ 2117969 h 2508738"/>
              <a:gd name="connsiteX148" fmla="*/ 636505 w 6388628"/>
              <a:gd name="connsiteY148" fmla="*/ 2133600 h 2508738"/>
              <a:gd name="connsiteX149" fmla="*/ 659951 w 6388628"/>
              <a:gd name="connsiteY149" fmla="*/ 2141415 h 2508738"/>
              <a:gd name="connsiteX150" fmla="*/ 699028 w 6388628"/>
              <a:gd name="connsiteY150" fmla="*/ 2172677 h 2508738"/>
              <a:gd name="connsiteX151" fmla="*/ 730289 w 6388628"/>
              <a:gd name="connsiteY151" fmla="*/ 2180492 h 2508738"/>
              <a:gd name="connsiteX152" fmla="*/ 769366 w 6388628"/>
              <a:gd name="connsiteY152" fmla="*/ 2203938 h 2508738"/>
              <a:gd name="connsiteX153" fmla="*/ 800628 w 6388628"/>
              <a:gd name="connsiteY153" fmla="*/ 2227385 h 2508738"/>
              <a:gd name="connsiteX154" fmla="*/ 847520 w 6388628"/>
              <a:gd name="connsiteY154" fmla="*/ 2274277 h 2508738"/>
              <a:gd name="connsiteX155" fmla="*/ 902228 w 6388628"/>
              <a:gd name="connsiteY155" fmla="*/ 2297723 h 2508738"/>
              <a:gd name="connsiteX156" fmla="*/ 956936 w 6388628"/>
              <a:gd name="connsiteY156" fmla="*/ 2336800 h 2508738"/>
              <a:gd name="connsiteX157" fmla="*/ 980382 w 6388628"/>
              <a:gd name="connsiteY157" fmla="*/ 2360246 h 2508738"/>
              <a:gd name="connsiteX158" fmla="*/ 1003828 w 6388628"/>
              <a:gd name="connsiteY158" fmla="*/ 2368062 h 2508738"/>
              <a:gd name="connsiteX159" fmla="*/ 1058536 w 6388628"/>
              <a:gd name="connsiteY159" fmla="*/ 2399323 h 2508738"/>
              <a:gd name="connsiteX160" fmla="*/ 1081982 w 6388628"/>
              <a:gd name="connsiteY160" fmla="*/ 2414954 h 2508738"/>
              <a:gd name="connsiteX161" fmla="*/ 1121059 w 6388628"/>
              <a:gd name="connsiteY161" fmla="*/ 2422769 h 2508738"/>
              <a:gd name="connsiteX162" fmla="*/ 1167951 w 6388628"/>
              <a:gd name="connsiteY162" fmla="*/ 2438400 h 2508738"/>
              <a:gd name="connsiteX163" fmla="*/ 1207028 w 6388628"/>
              <a:gd name="connsiteY163" fmla="*/ 2446215 h 2508738"/>
              <a:gd name="connsiteX164" fmla="*/ 1308628 w 6388628"/>
              <a:gd name="connsiteY164" fmla="*/ 2477477 h 2508738"/>
              <a:gd name="connsiteX165" fmla="*/ 1425859 w 6388628"/>
              <a:gd name="connsiteY165" fmla="*/ 2500923 h 2508738"/>
              <a:gd name="connsiteX166" fmla="*/ 2074536 w 6388628"/>
              <a:gd name="connsiteY166" fmla="*/ 2493108 h 2508738"/>
              <a:gd name="connsiteX167" fmla="*/ 2262105 w 6388628"/>
              <a:gd name="connsiteY167" fmla="*/ 2485292 h 2508738"/>
              <a:gd name="connsiteX168" fmla="*/ 2605982 w 6388628"/>
              <a:gd name="connsiteY168" fmla="*/ 2454031 h 2508738"/>
              <a:gd name="connsiteX169" fmla="*/ 2738843 w 6388628"/>
              <a:gd name="connsiteY169" fmla="*/ 2438400 h 2508738"/>
              <a:gd name="connsiteX170" fmla="*/ 2871705 w 6388628"/>
              <a:gd name="connsiteY170" fmla="*/ 2430585 h 2508738"/>
              <a:gd name="connsiteX171" fmla="*/ 3465674 w 6388628"/>
              <a:gd name="connsiteY171" fmla="*/ 2446215 h 2508738"/>
              <a:gd name="connsiteX172" fmla="*/ 3575089 w 6388628"/>
              <a:gd name="connsiteY172" fmla="*/ 2461846 h 2508738"/>
              <a:gd name="connsiteX173" fmla="*/ 3825182 w 6388628"/>
              <a:gd name="connsiteY173" fmla="*/ 2485292 h 2508738"/>
              <a:gd name="connsiteX174" fmla="*/ 3903336 w 6388628"/>
              <a:gd name="connsiteY174" fmla="*/ 2500923 h 2508738"/>
              <a:gd name="connsiteX175" fmla="*/ 4176874 w 6388628"/>
              <a:gd name="connsiteY175" fmla="*/ 2508738 h 2508738"/>
              <a:gd name="connsiteX176" fmla="*/ 4583274 w 6388628"/>
              <a:gd name="connsiteY176" fmla="*/ 2493108 h 2508738"/>
              <a:gd name="connsiteX177" fmla="*/ 4739582 w 6388628"/>
              <a:gd name="connsiteY177" fmla="*/ 2477477 h 2508738"/>
              <a:gd name="connsiteX178" fmla="*/ 5013120 w 6388628"/>
              <a:gd name="connsiteY178" fmla="*/ 2454031 h 2508738"/>
              <a:gd name="connsiteX179" fmla="*/ 5091274 w 6388628"/>
              <a:gd name="connsiteY179" fmla="*/ 2438400 h 2508738"/>
              <a:gd name="connsiteX180" fmla="*/ 5161612 w 6388628"/>
              <a:gd name="connsiteY180" fmla="*/ 2430585 h 2508738"/>
              <a:gd name="connsiteX181" fmla="*/ 5247582 w 6388628"/>
              <a:gd name="connsiteY181" fmla="*/ 2414954 h 2508738"/>
              <a:gd name="connsiteX182" fmla="*/ 5466412 w 6388628"/>
              <a:gd name="connsiteY182" fmla="*/ 2375877 h 2508738"/>
              <a:gd name="connsiteX183" fmla="*/ 5497674 w 6388628"/>
              <a:gd name="connsiteY183" fmla="*/ 2360246 h 2508738"/>
              <a:gd name="connsiteX184" fmla="*/ 5583643 w 6388628"/>
              <a:gd name="connsiteY184" fmla="*/ 2336800 h 2508738"/>
              <a:gd name="connsiteX185" fmla="*/ 5622720 w 6388628"/>
              <a:gd name="connsiteY185" fmla="*/ 2313354 h 2508738"/>
              <a:gd name="connsiteX186" fmla="*/ 5685243 w 6388628"/>
              <a:gd name="connsiteY186" fmla="*/ 2289908 h 2508738"/>
              <a:gd name="connsiteX187" fmla="*/ 5708689 w 6388628"/>
              <a:gd name="connsiteY187" fmla="*/ 2282092 h 2508738"/>
              <a:gd name="connsiteX188" fmla="*/ 5739951 w 6388628"/>
              <a:gd name="connsiteY188" fmla="*/ 2266462 h 2508738"/>
              <a:gd name="connsiteX189" fmla="*/ 5794659 w 6388628"/>
              <a:gd name="connsiteY189" fmla="*/ 2243015 h 2508738"/>
              <a:gd name="connsiteX190" fmla="*/ 5849366 w 6388628"/>
              <a:gd name="connsiteY190" fmla="*/ 2211754 h 2508738"/>
              <a:gd name="connsiteX191" fmla="*/ 5904074 w 6388628"/>
              <a:gd name="connsiteY191" fmla="*/ 2172677 h 2508738"/>
              <a:gd name="connsiteX192" fmla="*/ 5966597 w 6388628"/>
              <a:gd name="connsiteY192" fmla="*/ 2133600 h 2508738"/>
              <a:gd name="connsiteX193" fmla="*/ 6013489 w 6388628"/>
              <a:gd name="connsiteY193" fmla="*/ 2086708 h 2508738"/>
              <a:gd name="connsiteX194" fmla="*/ 6036936 w 6388628"/>
              <a:gd name="connsiteY194" fmla="*/ 2047631 h 2508738"/>
              <a:gd name="connsiteX195" fmla="*/ 6060382 w 6388628"/>
              <a:gd name="connsiteY195" fmla="*/ 2039815 h 2508738"/>
              <a:gd name="connsiteX196" fmla="*/ 6115089 w 6388628"/>
              <a:gd name="connsiteY196" fmla="*/ 1961662 h 2508738"/>
              <a:gd name="connsiteX197" fmla="*/ 6122905 w 6388628"/>
              <a:gd name="connsiteY197" fmla="*/ 1930400 h 2508738"/>
              <a:gd name="connsiteX198" fmla="*/ 6130720 w 6388628"/>
              <a:gd name="connsiteY198" fmla="*/ 1906954 h 2508738"/>
              <a:gd name="connsiteX199" fmla="*/ 6146351 w 6388628"/>
              <a:gd name="connsiteY199" fmla="*/ 1883508 h 2508738"/>
              <a:gd name="connsiteX200" fmla="*/ 6177612 w 6388628"/>
              <a:gd name="connsiteY200" fmla="*/ 1813169 h 2508738"/>
              <a:gd name="connsiteX201" fmla="*/ 6193243 w 6388628"/>
              <a:gd name="connsiteY201" fmla="*/ 1781908 h 2508738"/>
              <a:gd name="connsiteX202" fmla="*/ 6216689 w 6388628"/>
              <a:gd name="connsiteY202" fmla="*/ 1727200 h 2508738"/>
              <a:gd name="connsiteX203" fmla="*/ 6247951 w 6388628"/>
              <a:gd name="connsiteY203" fmla="*/ 1633415 h 2508738"/>
              <a:gd name="connsiteX204" fmla="*/ 6271397 w 6388628"/>
              <a:gd name="connsiteY204" fmla="*/ 1555262 h 2508738"/>
              <a:gd name="connsiteX205" fmla="*/ 6279212 w 6388628"/>
              <a:gd name="connsiteY205" fmla="*/ 1516185 h 2508738"/>
              <a:gd name="connsiteX206" fmla="*/ 6294843 w 6388628"/>
              <a:gd name="connsiteY206" fmla="*/ 1484923 h 2508738"/>
              <a:gd name="connsiteX207" fmla="*/ 6318289 w 6388628"/>
              <a:gd name="connsiteY207" fmla="*/ 1422400 h 2508738"/>
              <a:gd name="connsiteX208" fmla="*/ 6333920 w 6388628"/>
              <a:gd name="connsiteY208" fmla="*/ 1367692 h 2508738"/>
              <a:gd name="connsiteX209" fmla="*/ 6341736 w 6388628"/>
              <a:gd name="connsiteY209" fmla="*/ 1320800 h 2508738"/>
              <a:gd name="connsiteX210" fmla="*/ 6357366 w 6388628"/>
              <a:gd name="connsiteY210" fmla="*/ 1297354 h 2508738"/>
              <a:gd name="connsiteX211" fmla="*/ 6365182 w 6388628"/>
              <a:gd name="connsiteY211" fmla="*/ 1242646 h 2508738"/>
              <a:gd name="connsiteX212" fmla="*/ 6380812 w 6388628"/>
              <a:gd name="connsiteY212" fmla="*/ 1148862 h 2508738"/>
              <a:gd name="connsiteX213" fmla="*/ 6388628 w 6388628"/>
              <a:gd name="connsiteY213" fmla="*/ 1062892 h 2508738"/>
              <a:gd name="connsiteX214" fmla="*/ 6380812 w 6388628"/>
              <a:gd name="connsiteY214" fmla="*/ 1016000 h 2508738"/>
              <a:gd name="connsiteX215" fmla="*/ 6372997 w 6388628"/>
              <a:gd name="connsiteY215" fmla="*/ 930031 h 2508738"/>
              <a:gd name="connsiteX216" fmla="*/ 6349551 w 6388628"/>
              <a:gd name="connsiteY216" fmla="*/ 890954 h 2508738"/>
              <a:gd name="connsiteX217" fmla="*/ 6341736 w 6388628"/>
              <a:gd name="connsiteY217" fmla="*/ 859692 h 2508738"/>
              <a:gd name="connsiteX218" fmla="*/ 6310474 w 6388628"/>
              <a:gd name="connsiteY218" fmla="*/ 789354 h 2508738"/>
              <a:gd name="connsiteX219" fmla="*/ 6294843 w 6388628"/>
              <a:gd name="connsiteY219" fmla="*/ 726831 h 2508738"/>
              <a:gd name="connsiteX220" fmla="*/ 6255766 w 6388628"/>
              <a:gd name="connsiteY220" fmla="*/ 656492 h 2508738"/>
              <a:gd name="connsiteX221" fmla="*/ 6232320 w 6388628"/>
              <a:gd name="connsiteY221" fmla="*/ 593969 h 2508738"/>
              <a:gd name="connsiteX222" fmla="*/ 6193243 w 6388628"/>
              <a:gd name="connsiteY222" fmla="*/ 515815 h 2508738"/>
              <a:gd name="connsiteX223" fmla="*/ 6185428 w 6388628"/>
              <a:gd name="connsiteY223" fmla="*/ 492369 h 2508738"/>
              <a:gd name="connsiteX224" fmla="*/ 6177612 w 6388628"/>
              <a:gd name="connsiteY224" fmla="*/ 461108 h 2508738"/>
              <a:gd name="connsiteX225" fmla="*/ 6130720 w 6388628"/>
              <a:gd name="connsiteY225" fmla="*/ 429846 h 2508738"/>
              <a:gd name="connsiteX226" fmla="*/ 6076012 w 6388628"/>
              <a:gd name="connsiteY226" fmla="*/ 406400 h 2508738"/>
              <a:gd name="connsiteX227" fmla="*/ 5849366 w 6388628"/>
              <a:gd name="connsiteY227" fmla="*/ 414215 h 2508738"/>
              <a:gd name="connsiteX228" fmla="*/ 5747766 w 6388628"/>
              <a:gd name="connsiteY228" fmla="*/ 445477 h 2508738"/>
              <a:gd name="connsiteX229" fmla="*/ 5724320 w 6388628"/>
              <a:gd name="connsiteY229" fmla="*/ 453292 h 2508738"/>
              <a:gd name="connsiteX230" fmla="*/ 5693059 w 6388628"/>
              <a:gd name="connsiteY230" fmla="*/ 476738 h 2508738"/>
              <a:gd name="connsiteX231" fmla="*/ 5638351 w 6388628"/>
              <a:gd name="connsiteY231" fmla="*/ 492369 h 2508738"/>
              <a:gd name="connsiteX232" fmla="*/ 5591459 w 6388628"/>
              <a:gd name="connsiteY232" fmla="*/ 523631 h 2508738"/>
              <a:gd name="connsiteX233" fmla="*/ 5568012 w 6388628"/>
              <a:gd name="connsiteY233" fmla="*/ 531446 h 2508738"/>
              <a:gd name="connsiteX234" fmla="*/ 5513305 w 6388628"/>
              <a:gd name="connsiteY234" fmla="*/ 562708 h 2508738"/>
              <a:gd name="connsiteX235" fmla="*/ 5497674 w 6388628"/>
              <a:gd name="connsiteY235" fmla="*/ 586154 h 2508738"/>
              <a:gd name="connsiteX236" fmla="*/ 5466412 w 6388628"/>
              <a:gd name="connsiteY236" fmla="*/ 601785 h 2508738"/>
              <a:gd name="connsiteX237" fmla="*/ 5466412 w 6388628"/>
              <a:gd name="connsiteY237" fmla="*/ 625231 h 2508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6388628" h="2508738">
                <a:moveTo>
                  <a:pt x="5466412" y="625231"/>
                </a:moveTo>
                <a:cubicBezTo>
                  <a:pt x="5458597" y="634349"/>
                  <a:pt x="5434349" y="644959"/>
                  <a:pt x="5419520" y="656492"/>
                </a:cubicBezTo>
                <a:cubicBezTo>
                  <a:pt x="5362487" y="700850"/>
                  <a:pt x="5432680" y="661635"/>
                  <a:pt x="5364812" y="695569"/>
                </a:cubicBezTo>
                <a:cubicBezTo>
                  <a:pt x="5359602" y="705990"/>
                  <a:pt x="5353771" y="716122"/>
                  <a:pt x="5349182" y="726831"/>
                </a:cubicBezTo>
                <a:cubicBezTo>
                  <a:pt x="5345937" y="734403"/>
                  <a:pt x="5345453" y="743124"/>
                  <a:pt x="5341366" y="750277"/>
                </a:cubicBezTo>
                <a:cubicBezTo>
                  <a:pt x="5334903" y="761586"/>
                  <a:pt x="5325491" y="770939"/>
                  <a:pt x="5317920" y="781538"/>
                </a:cubicBezTo>
                <a:cubicBezTo>
                  <a:pt x="5312460" y="789182"/>
                  <a:pt x="5307749" y="797341"/>
                  <a:pt x="5302289" y="804985"/>
                </a:cubicBezTo>
                <a:cubicBezTo>
                  <a:pt x="5294718" y="815584"/>
                  <a:pt x="5286068" y="825408"/>
                  <a:pt x="5278843" y="836246"/>
                </a:cubicBezTo>
                <a:cubicBezTo>
                  <a:pt x="5270417" y="848885"/>
                  <a:pt x="5264511" y="863171"/>
                  <a:pt x="5255397" y="875323"/>
                </a:cubicBezTo>
                <a:cubicBezTo>
                  <a:pt x="5248765" y="884165"/>
                  <a:pt x="5239144" y="890377"/>
                  <a:pt x="5231951" y="898769"/>
                </a:cubicBezTo>
                <a:cubicBezTo>
                  <a:pt x="5223474" y="908659"/>
                  <a:pt x="5216320" y="919610"/>
                  <a:pt x="5208505" y="930031"/>
                </a:cubicBezTo>
                <a:cubicBezTo>
                  <a:pt x="5205900" y="943057"/>
                  <a:pt x="5207280" y="957575"/>
                  <a:pt x="5200689" y="969108"/>
                </a:cubicBezTo>
                <a:cubicBezTo>
                  <a:pt x="5185952" y="994897"/>
                  <a:pt x="5145982" y="1039446"/>
                  <a:pt x="5145982" y="1039446"/>
                </a:cubicBezTo>
                <a:cubicBezTo>
                  <a:pt x="5132051" y="1081234"/>
                  <a:pt x="5146264" y="1046838"/>
                  <a:pt x="5114720" y="1094154"/>
                </a:cubicBezTo>
                <a:cubicBezTo>
                  <a:pt x="5106294" y="1106793"/>
                  <a:pt x="5099325" y="1120350"/>
                  <a:pt x="5091274" y="1133231"/>
                </a:cubicBezTo>
                <a:cubicBezTo>
                  <a:pt x="5086296" y="1141196"/>
                  <a:pt x="5080853" y="1148862"/>
                  <a:pt x="5075643" y="1156677"/>
                </a:cubicBezTo>
                <a:cubicBezTo>
                  <a:pt x="5073138" y="1166698"/>
                  <a:pt x="5065620" y="1200170"/>
                  <a:pt x="5060012" y="1211385"/>
                </a:cubicBezTo>
                <a:cubicBezTo>
                  <a:pt x="5055812" y="1219786"/>
                  <a:pt x="5048583" y="1226430"/>
                  <a:pt x="5044382" y="1234831"/>
                </a:cubicBezTo>
                <a:cubicBezTo>
                  <a:pt x="5038108" y="1247379"/>
                  <a:pt x="5034449" y="1261088"/>
                  <a:pt x="5028751" y="1273908"/>
                </a:cubicBezTo>
                <a:cubicBezTo>
                  <a:pt x="5024019" y="1284554"/>
                  <a:pt x="5017447" y="1294352"/>
                  <a:pt x="5013120" y="1305169"/>
                </a:cubicBezTo>
                <a:cubicBezTo>
                  <a:pt x="5007001" y="1320467"/>
                  <a:pt x="5004858" y="1337325"/>
                  <a:pt x="4997489" y="1352062"/>
                </a:cubicBezTo>
                <a:cubicBezTo>
                  <a:pt x="4989674" y="1367693"/>
                  <a:pt x="4980764" y="1382823"/>
                  <a:pt x="4974043" y="1398954"/>
                </a:cubicBezTo>
                <a:cubicBezTo>
                  <a:pt x="4967706" y="1414163"/>
                  <a:pt x="4963622" y="1430215"/>
                  <a:pt x="4958412" y="1445846"/>
                </a:cubicBezTo>
                <a:cubicBezTo>
                  <a:pt x="4955807" y="1453661"/>
                  <a:pt x="4957187" y="1464349"/>
                  <a:pt x="4950597" y="1469292"/>
                </a:cubicBezTo>
                <a:lnTo>
                  <a:pt x="4919336" y="1492738"/>
                </a:lnTo>
                <a:cubicBezTo>
                  <a:pt x="4916731" y="1503159"/>
                  <a:pt x="4917478" y="1515063"/>
                  <a:pt x="4911520" y="1524000"/>
                </a:cubicBezTo>
                <a:cubicBezTo>
                  <a:pt x="4902862" y="1536987"/>
                  <a:pt x="4878003" y="1542988"/>
                  <a:pt x="4864628" y="1547446"/>
                </a:cubicBezTo>
                <a:cubicBezTo>
                  <a:pt x="4862023" y="1555261"/>
                  <a:pt x="4862637" y="1565067"/>
                  <a:pt x="4856812" y="1570892"/>
                </a:cubicBezTo>
                <a:cubicBezTo>
                  <a:pt x="4843528" y="1584176"/>
                  <a:pt x="4809920" y="1602154"/>
                  <a:pt x="4809920" y="1602154"/>
                </a:cubicBezTo>
                <a:cubicBezTo>
                  <a:pt x="4768237" y="1664677"/>
                  <a:pt x="4822946" y="1589128"/>
                  <a:pt x="4770843" y="1641231"/>
                </a:cubicBezTo>
                <a:cubicBezTo>
                  <a:pt x="4735493" y="1676581"/>
                  <a:pt x="4777410" y="1657278"/>
                  <a:pt x="4731766" y="1672492"/>
                </a:cubicBezTo>
                <a:cubicBezTo>
                  <a:pt x="4721346" y="1680307"/>
                  <a:pt x="4710395" y="1687461"/>
                  <a:pt x="4700505" y="1695938"/>
                </a:cubicBezTo>
                <a:cubicBezTo>
                  <a:pt x="4692113" y="1703131"/>
                  <a:pt x="4686721" y="1714017"/>
                  <a:pt x="4677059" y="1719385"/>
                </a:cubicBezTo>
                <a:cubicBezTo>
                  <a:pt x="4662656" y="1727387"/>
                  <a:pt x="4630166" y="1735015"/>
                  <a:pt x="4630166" y="1735015"/>
                </a:cubicBezTo>
                <a:cubicBezTo>
                  <a:pt x="4622351" y="1745436"/>
                  <a:pt x="4615931" y="1757066"/>
                  <a:pt x="4606720" y="1766277"/>
                </a:cubicBezTo>
                <a:cubicBezTo>
                  <a:pt x="4597510" y="1775487"/>
                  <a:pt x="4586845" y="1783397"/>
                  <a:pt x="4575459" y="1789723"/>
                </a:cubicBezTo>
                <a:cubicBezTo>
                  <a:pt x="4561438" y="1797512"/>
                  <a:pt x="4530486" y="1807319"/>
                  <a:pt x="4512936" y="1813169"/>
                </a:cubicBezTo>
                <a:cubicBezTo>
                  <a:pt x="4505120" y="1818379"/>
                  <a:pt x="4498123" y="1825100"/>
                  <a:pt x="4489489" y="1828800"/>
                </a:cubicBezTo>
                <a:cubicBezTo>
                  <a:pt x="4479616" y="1833031"/>
                  <a:pt x="4468556" y="1833664"/>
                  <a:pt x="4458228" y="1836615"/>
                </a:cubicBezTo>
                <a:cubicBezTo>
                  <a:pt x="4399900" y="1853281"/>
                  <a:pt x="4478771" y="1839544"/>
                  <a:pt x="4364443" y="1852246"/>
                </a:cubicBezTo>
                <a:cubicBezTo>
                  <a:pt x="4327971" y="1849641"/>
                  <a:pt x="4291369" y="1848469"/>
                  <a:pt x="4255028" y="1844431"/>
                </a:cubicBezTo>
                <a:cubicBezTo>
                  <a:pt x="4244352" y="1843245"/>
                  <a:pt x="4234129" y="1839441"/>
                  <a:pt x="4223766" y="1836615"/>
                </a:cubicBezTo>
                <a:cubicBezTo>
                  <a:pt x="4205469" y="1831625"/>
                  <a:pt x="4187699" y="1824480"/>
                  <a:pt x="4169059" y="1820985"/>
                </a:cubicBezTo>
                <a:cubicBezTo>
                  <a:pt x="4145872" y="1816638"/>
                  <a:pt x="4122074" y="1816505"/>
                  <a:pt x="4098720" y="1813169"/>
                </a:cubicBezTo>
                <a:cubicBezTo>
                  <a:pt x="4085570" y="1811290"/>
                  <a:pt x="4072669" y="1807959"/>
                  <a:pt x="4059643" y="1805354"/>
                </a:cubicBezTo>
                <a:cubicBezTo>
                  <a:pt x="4011346" y="1781205"/>
                  <a:pt x="4043768" y="1793585"/>
                  <a:pt x="3981489" y="1781908"/>
                </a:cubicBezTo>
                <a:cubicBezTo>
                  <a:pt x="3955377" y="1777012"/>
                  <a:pt x="3903336" y="1766277"/>
                  <a:pt x="3903336" y="1766277"/>
                </a:cubicBezTo>
                <a:cubicBezTo>
                  <a:pt x="3872397" y="1753901"/>
                  <a:pt x="3842548" y="1741014"/>
                  <a:pt x="3809551" y="1735015"/>
                </a:cubicBezTo>
                <a:cubicBezTo>
                  <a:pt x="3791427" y="1731720"/>
                  <a:pt x="3773079" y="1729805"/>
                  <a:pt x="3754843" y="1727200"/>
                </a:cubicBezTo>
                <a:cubicBezTo>
                  <a:pt x="3739212" y="1721990"/>
                  <a:pt x="3723847" y="1715904"/>
                  <a:pt x="3707951" y="1711569"/>
                </a:cubicBezTo>
                <a:cubicBezTo>
                  <a:pt x="3695135" y="1708074"/>
                  <a:pt x="3681841" y="1706636"/>
                  <a:pt x="3668874" y="1703754"/>
                </a:cubicBezTo>
                <a:cubicBezTo>
                  <a:pt x="3658388" y="1701424"/>
                  <a:pt x="3648033" y="1698543"/>
                  <a:pt x="3637612" y="1695938"/>
                </a:cubicBezTo>
                <a:cubicBezTo>
                  <a:pt x="3629797" y="1690728"/>
                  <a:pt x="3621809" y="1685767"/>
                  <a:pt x="3614166" y="1680308"/>
                </a:cubicBezTo>
                <a:cubicBezTo>
                  <a:pt x="3603567" y="1672737"/>
                  <a:pt x="3593951" y="1663765"/>
                  <a:pt x="3582905" y="1656862"/>
                </a:cubicBezTo>
                <a:cubicBezTo>
                  <a:pt x="3552326" y="1637750"/>
                  <a:pt x="3554013" y="1647113"/>
                  <a:pt x="3528197" y="1625600"/>
                </a:cubicBezTo>
                <a:cubicBezTo>
                  <a:pt x="3519706" y="1618524"/>
                  <a:pt x="3513745" y="1608578"/>
                  <a:pt x="3504751" y="1602154"/>
                </a:cubicBezTo>
                <a:cubicBezTo>
                  <a:pt x="3460399" y="1570474"/>
                  <a:pt x="3486963" y="1602538"/>
                  <a:pt x="3450043" y="1570892"/>
                </a:cubicBezTo>
                <a:cubicBezTo>
                  <a:pt x="3423126" y="1547821"/>
                  <a:pt x="3424041" y="1538352"/>
                  <a:pt x="3395336" y="1524000"/>
                </a:cubicBezTo>
                <a:cubicBezTo>
                  <a:pt x="3387967" y="1520316"/>
                  <a:pt x="3379705" y="1518790"/>
                  <a:pt x="3371889" y="1516185"/>
                </a:cubicBezTo>
                <a:cubicBezTo>
                  <a:pt x="3358863" y="1505764"/>
                  <a:pt x="3347394" y="1493024"/>
                  <a:pt x="3332812" y="1484923"/>
                </a:cubicBezTo>
                <a:cubicBezTo>
                  <a:pt x="3323423" y="1479707"/>
                  <a:pt x="3311524" y="1481097"/>
                  <a:pt x="3301551" y="1477108"/>
                </a:cubicBezTo>
                <a:cubicBezTo>
                  <a:pt x="3285325" y="1470618"/>
                  <a:pt x="3269754" y="1462467"/>
                  <a:pt x="3254659" y="1453662"/>
                </a:cubicBezTo>
                <a:cubicBezTo>
                  <a:pt x="3182997" y="1411859"/>
                  <a:pt x="3233444" y="1430959"/>
                  <a:pt x="3184320" y="1414585"/>
                </a:cubicBezTo>
                <a:cubicBezTo>
                  <a:pt x="3176505" y="1409375"/>
                  <a:pt x="3169507" y="1402654"/>
                  <a:pt x="3160874" y="1398954"/>
                </a:cubicBezTo>
                <a:cubicBezTo>
                  <a:pt x="3151001" y="1394723"/>
                  <a:pt x="3139940" y="1394089"/>
                  <a:pt x="3129612" y="1391138"/>
                </a:cubicBezTo>
                <a:cubicBezTo>
                  <a:pt x="3051157" y="1368722"/>
                  <a:pt x="3172594" y="1399929"/>
                  <a:pt x="3074905" y="1375508"/>
                </a:cubicBezTo>
                <a:cubicBezTo>
                  <a:pt x="3067090" y="1370298"/>
                  <a:pt x="3060092" y="1363577"/>
                  <a:pt x="3051459" y="1359877"/>
                </a:cubicBezTo>
                <a:cubicBezTo>
                  <a:pt x="3033038" y="1351982"/>
                  <a:pt x="2978160" y="1346056"/>
                  <a:pt x="2965489" y="1344246"/>
                </a:cubicBezTo>
                <a:cubicBezTo>
                  <a:pt x="2942043" y="1336431"/>
                  <a:pt x="2919764" y="1323037"/>
                  <a:pt x="2895151" y="1320800"/>
                </a:cubicBezTo>
                <a:lnTo>
                  <a:pt x="2731028" y="1305169"/>
                </a:lnTo>
                <a:cubicBezTo>
                  <a:pt x="2710153" y="1302850"/>
                  <a:pt x="2689222" y="1300807"/>
                  <a:pt x="2668505" y="1297354"/>
                </a:cubicBezTo>
                <a:cubicBezTo>
                  <a:pt x="2562546" y="1279694"/>
                  <a:pt x="2623108" y="1288135"/>
                  <a:pt x="2559089" y="1273908"/>
                </a:cubicBezTo>
                <a:cubicBezTo>
                  <a:pt x="2546122" y="1271026"/>
                  <a:pt x="2532828" y="1269587"/>
                  <a:pt x="2520012" y="1266092"/>
                </a:cubicBezTo>
                <a:cubicBezTo>
                  <a:pt x="2359467" y="1222307"/>
                  <a:pt x="2573859" y="1276777"/>
                  <a:pt x="2434043" y="1234831"/>
                </a:cubicBezTo>
                <a:cubicBezTo>
                  <a:pt x="2421320" y="1231014"/>
                  <a:pt x="2407853" y="1230237"/>
                  <a:pt x="2394966" y="1227015"/>
                </a:cubicBezTo>
                <a:cubicBezTo>
                  <a:pt x="2386974" y="1225017"/>
                  <a:pt x="2379335" y="1221805"/>
                  <a:pt x="2371520" y="1219200"/>
                </a:cubicBezTo>
                <a:cubicBezTo>
                  <a:pt x="2363705" y="1213990"/>
                  <a:pt x="2356475" y="1207770"/>
                  <a:pt x="2348074" y="1203569"/>
                </a:cubicBezTo>
                <a:cubicBezTo>
                  <a:pt x="2340706" y="1199885"/>
                  <a:pt x="2332342" y="1198647"/>
                  <a:pt x="2324628" y="1195754"/>
                </a:cubicBezTo>
                <a:cubicBezTo>
                  <a:pt x="2249867" y="1167719"/>
                  <a:pt x="2315323" y="1190047"/>
                  <a:pt x="2262105" y="1172308"/>
                </a:cubicBezTo>
                <a:cubicBezTo>
                  <a:pt x="2206848" y="1135469"/>
                  <a:pt x="2273380" y="1183582"/>
                  <a:pt x="2215212" y="1125415"/>
                </a:cubicBezTo>
                <a:cubicBezTo>
                  <a:pt x="2208570" y="1118773"/>
                  <a:pt x="2199581" y="1114995"/>
                  <a:pt x="2191766" y="1109785"/>
                </a:cubicBezTo>
                <a:cubicBezTo>
                  <a:pt x="2129247" y="1026424"/>
                  <a:pt x="2209998" y="1128016"/>
                  <a:pt x="2137059" y="1055077"/>
                </a:cubicBezTo>
                <a:cubicBezTo>
                  <a:pt x="2130417" y="1048435"/>
                  <a:pt x="2126888" y="1039274"/>
                  <a:pt x="2121428" y="1031631"/>
                </a:cubicBezTo>
                <a:cubicBezTo>
                  <a:pt x="2113857" y="1021032"/>
                  <a:pt x="2107192" y="1009580"/>
                  <a:pt x="2097982" y="1000369"/>
                </a:cubicBezTo>
                <a:cubicBezTo>
                  <a:pt x="2091340" y="993727"/>
                  <a:pt x="2081178" y="991380"/>
                  <a:pt x="2074536" y="984738"/>
                </a:cubicBezTo>
                <a:cubicBezTo>
                  <a:pt x="2040212" y="950414"/>
                  <a:pt x="2062094" y="961105"/>
                  <a:pt x="2035459" y="930031"/>
                </a:cubicBezTo>
                <a:cubicBezTo>
                  <a:pt x="2025868" y="918842"/>
                  <a:pt x="2013245" y="910402"/>
                  <a:pt x="2004197" y="898769"/>
                </a:cubicBezTo>
                <a:cubicBezTo>
                  <a:pt x="1994871" y="886778"/>
                  <a:pt x="1990754" y="871124"/>
                  <a:pt x="1980751" y="859692"/>
                </a:cubicBezTo>
                <a:cubicBezTo>
                  <a:pt x="1972173" y="849889"/>
                  <a:pt x="1958700" y="845457"/>
                  <a:pt x="1949489" y="836246"/>
                </a:cubicBezTo>
                <a:cubicBezTo>
                  <a:pt x="1940279" y="827036"/>
                  <a:pt x="1934520" y="814875"/>
                  <a:pt x="1926043" y="804985"/>
                </a:cubicBezTo>
                <a:cubicBezTo>
                  <a:pt x="1918850" y="796593"/>
                  <a:pt x="1909673" y="790029"/>
                  <a:pt x="1902597" y="781538"/>
                </a:cubicBezTo>
                <a:cubicBezTo>
                  <a:pt x="1896584" y="774322"/>
                  <a:pt x="1893284" y="765042"/>
                  <a:pt x="1886966" y="758092"/>
                </a:cubicBezTo>
                <a:cubicBezTo>
                  <a:pt x="1867140" y="736283"/>
                  <a:pt x="1840792" y="720092"/>
                  <a:pt x="1824443" y="695569"/>
                </a:cubicBezTo>
                <a:cubicBezTo>
                  <a:pt x="1819233" y="687754"/>
                  <a:pt x="1814925" y="679255"/>
                  <a:pt x="1808812" y="672123"/>
                </a:cubicBezTo>
                <a:cubicBezTo>
                  <a:pt x="1799222" y="660934"/>
                  <a:pt x="1787141" y="652051"/>
                  <a:pt x="1777551" y="640862"/>
                </a:cubicBezTo>
                <a:cubicBezTo>
                  <a:pt x="1771438" y="633730"/>
                  <a:pt x="1768160" y="624436"/>
                  <a:pt x="1761920" y="617415"/>
                </a:cubicBezTo>
                <a:cubicBezTo>
                  <a:pt x="1747234" y="600893"/>
                  <a:pt x="1715028" y="570523"/>
                  <a:pt x="1715028" y="570523"/>
                </a:cubicBezTo>
                <a:cubicBezTo>
                  <a:pt x="1712423" y="562708"/>
                  <a:pt x="1711299" y="554230"/>
                  <a:pt x="1707212" y="547077"/>
                </a:cubicBezTo>
                <a:cubicBezTo>
                  <a:pt x="1685570" y="509203"/>
                  <a:pt x="1674795" y="513535"/>
                  <a:pt x="1644689" y="476738"/>
                </a:cubicBezTo>
                <a:cubicBezTo>
                  <a:pt x="1632793" y="462199"/>
                  <a:pt x="1624477" y="445039"/>
                  <a:pt x="1613428" y="429846"/>
                </a:cubicBezTo>
                <a:cubicBezTo>
                  <a:pt x="1603617" y="416355"/>
                  <a:pt x="1592175" y="404114"/>
                  <a:pt x="1582166" y="390769"/>
                </a:cubicBezTo>
                <a:cubicBezTo>
                  <a:pt x="1576530" y="383255"/>
                  <a:pt x="1571995" y="374966"/>
                  <a:pt x="1566536" y="367323"/>
                </a:cubicBezTo>
                <a:cubicBezTo>
                  <a:pt x="1558965" y="356724"/>
                  <a:pt x="1550314" y="346900"/>
                  <a:pt x="1543089" y="336062"/>
                </a:cubicBezTo>
                <a:cubicBezTo>
                  <a:pt x="1534663" y="323423"/>
                  <a:pt x="1528069" y="309624"/>
                  <a:pt x="1519643" y="296985"/>
                </a:cubicBezTo>
                <a:cubicBezTo>
                  <a:pt x="1512418" y="286147"/>
                  <a:pt x="1504674" y="275613"/>
                  <a:pt x="1496197" y="265723"/>
                </a:cubicBezTo>
                <a:cubicBezTo>
                  <a:pt x="1489004" y="257331"/>
                  <a:pt x="1479089" y="251332"/>
                  <a:pt x="1472751" y="242277"/>
                </a:cubicBezTo>
                <a:cubicBezTo>
                  <a:pt x="1460706" y="225070"/>
                  <a:pt x="1453843" y="204555"/>
                  <a:pt x="1441489" y="187569"/>
                </a:cubicBezTo>
                <a:cubicBezTo>
                  <a:pt x="1412646" y="147911"/>
                  <a:pt x="1409300" y="161474"/>
                  <a:pt x="1371151" y="132862"/>
                </a:cubicBezTo>
                <a:cubicBezTo>
                  <a:pt x="1362309" y="126230"/>
                  <a:pt x="1356196" y="116491"/>
                  <a:pt x="1347705" y="109415"/>
                </a:cubicBezTo>
                <a:cubicBezTo>
                  <a:pt x="1331138" y="95609"/>
                  <a:pt x="1312103" y="87707"/>
                  <a:pt x="1292997" y="78154"/>
                </a:cubicBezTo>
                <a:cubicBezTo>
                  <a:pt x="1265665" y="37156"/>
                  <a:pt x="1280994" y="49754"/>
                  <a:pt x="1207028" y="31262"/>
                </a:cubicBezTo>
                <a:cubicBezTo>
                  <a:pt x="1080735" y="-312"/>
                  <a:pt x="1074496" y="7050"/>
                  <a:pt x="933489" y="0"/>
                </a:cubicBezTo>
                <a:cubicBezTo>
                  <a:pt x="870966" y="2605"/>
                  <a:pt x="808043" y="285"/>
                  <a:pt x="745920" y="7815"/>
                </a:cubicBezTo>
                <a:cubicBezTo>
                  <a:pt x="721385" y="10789"/>
                  <a:pt x="699028" y="23446"/>
                  <a:pt x="675582" y="31262"/>
                </a:cubicBezTo>
                <a:cubicBezTo>
                  <a:pt x="667767" y="33867"/>
                  <a:pt x="659785" y="36017"/>
                  <a:pt x="652136" y="39077"/>
                </a:cubicBezTo>
                <a:cubicBezTo>
                  <a:pt x="605410" y="57768"/>
                  <a:pt x="626368" y="50272"/>
                  <a:pt x="589612" y="62523"/>
                </a:cubicBezTo>
                <a:cubicBezTo>
                  <a:pt x="579192" y="70338"/>
                  <a:pt x="566690" y="75962"/>
                  <a:pt x="558351" y="85969"/>
                </a:cubicBezTo>
                <a:cubicBezTo>
                  <a:pt x="526288" y="124445"/>
                  <a:pt x="579995" y="99595"/>
                  <a:pt x="527089" y="117231"/>
                </a:cubicBezTo>
                <a:cubicBezTo>
                  <a:pt x="521879" y="125046"/>
                  <a:pt x="517572" y="133546"/>
                  <a:pt x="511459" y="140677"/>
                </a:cubicBezTo>
                <a:cubicBezTo>
                  <a:pt x="470443" y="188528"/>
                  <a:pt x="483233" y="157575"/>
                  <a:pt x="441120" y="218831"/>
                </a:cubicBezTo>
                <a:cubicBezTo>
                  <a:pt x="423909" y="243866"/>
                  <a:pt x="413677" y="273646"/>
                  <a:pt x="394228" y="296985"/>
                </a:cubicBezTo>
                <a:cubicBezTo>
                  <a:pt x="307571" y="400973"/>
                  <a:pt x="393881" y="292516"/>
                  <a:pt x="331705" y="382954"/>
                </a:cubicBezTo>
                <a:cubicBezTo>
                  <a:pt x="311631" y="412153"/>
                  <a:pt x="294237" y="443868"/>
                  <a:pt x="269182" y="468923"/>
                </a:cubicBezTo>
                <a:cubicBezTo>
                  <a:pt x="261367" y="476738"/>
                  <a:pt x="251867" y="483173"/>
                  <a:pt x="245736" y="492369"/>
                </a:cubicBezTo>
                <a:cubicBezTo>
                  <a:pt x="236042" y="506910"/>
                  <a:pt x="231551" y="524442"/>
                  <a:pt x="222289" y="539262"/>
                </a:cubicBezTo>
                <a:cubicBezTo>
                  <a:pt x="205435" y="566228"/>
                  <a:pt x="177638" y="587248"/>
                  <a:pt x="167582" y="617415"/>
                </a:cubicBezTo>
                <a:cubicBezTo>
                  <a:pt x="154962" y="655273"/>
                  <a:pt x="164005" y="633798"/>
                  <a:pt x="136320" y="679938"/>
                </a:cubicBezTo>
                <a:cubicBezTo>
                  <a:pt x="131110" y="703384"/>
                  <a:pt x="127752" y="727321"/>
                  <a:pt x="120689" y="750277"/>
                </a:cubicBezTo>
                <a:cubicBezTo>
                  <a:pt x="113226" y="774533"/>
                  <a:pt x="96405" y="793076"/>
                  <a:pt x="81612" y="812800"/>
                </a:cubicBezTo>
                <a:cubicBezTo>
                  <a:pt x="79007" y="825826"/>
                  <a:pt x="79192" y="839738"/>
                  <a:pt x="73797" y="851877"/>
                </a:cubicBezTo>
                <a:cubicBezTo>
                  <a:pt x="68507" y="863780"/>
                  <a:pt x="56677" y="871752"/>
                  <a:pt x="50351" y="883138"/>
                </a:cubicBezTo>
                <a:cubicBezTo>
                  <a:pt x="42560" y="897161"/>
                  <a:pt x="32755" y="928110"/>
                  <a:pt x="26905" y="945662"/>
                </a:cubicBezTo>
                <a:cubicBezTo>
                  <a:pt x="24300" y="969108"/>
                  <a:pt x="22425" y="992647"/>
                  <a:pt x="19089" y="1016000"/>
                </a:cubicBezTo>
                <a:cubicBezTo>
                  <a:pt x="14607" y="1047374"/>
                  <a:pt x="3459" y="1078092"/>
                  <a:pt x="3459" y="1109785"/>
                </a:cubicBezTo>
                <a:cubicBezTo>
                  <a:pt x="3459" y="1391600"/>
                  <a:pt x="-15342" y="1487876"/>
                  <a:pt x="34720" y="1688123"/>
                </a:cubicBezTo>
                <a:cubicBezTo>
                  <a:pt x="41924" y="1716939"/>
                  <a:pt x="46260" y="1746879"/>
                  <a:pt x="58166" y="1774092"/>
                </a:cubicBezTo>
                <a:cubicBezTo>
                  <a:pt x="64852" y="1789374"/>
                  <a:pt x="79862" y="1799503"/>
                  <a:pt x="89428" y="1813169"/>
                </a:cubicBezTo>
                <a:cubicBezTo>
                  <a:pt x="110659" y="1843499"/>
                  <a:pt x="128420" y="1893901"/>
                  <a:pt x="167582" y="1906954"/>
                </a:cubicBezTo>
                <a:lnTo>
                  <a:pt x="191028" y="1914769"/>
                </a:lnTo>
                <a:cubicBezTo>
                  <a:pt x="198843" y="1922584"/>
                  <a:pt x="205480" y="1931791"/>
                  <a:pt x="214474" y="1938215"/>
                </a:cubicBezTo>
                <a:cubicBezTo>
                  <a:pt x="230840" y="1949905"/>
                  <a:pt x="267964" y="1961819"/>
                  <a:pt x="284812" y="1969477"/>
                </a:cubicBezTo>
                <a:cubicBezTo>
                  <a:pt x="353864" y="2000864"/>
                  <a:pt x="307037" y="1986756"/>
                  <a:pt x="362966" y="2000738"/>
                </a:cubicBezTo>
                <a:cubicBezTo>
                  <a:pt x="387681" y="2015567"/>
                  <a:pt x="407133" y="2028599"/>
                  <a:pt x="433305" y="2039815"/>
                </a:cubicBezTo>
                <a:cubicBezTo>
                  <a:pt x="440877" y="2043060"/>
                  <a:pt x="449383" y="2043947"/>
                  <a:pt x="456751" y="2047631"/>
                </a:cubicBezTo>
                <a:cubicBezTo>
                  <a:pt x="465152" y="2051832"/>
                  <a:pt x="472042" y="2058602"/>
                  <a:pt x="480197" y="2063262"/>
                </a:cubicBezTo>
                <a:cubicBezTo>
                  <a:pt x="490313" y="2069042"/>
                  <a:pt x="501579" y="2072717"/>
                  <a:pt x="511459" y="2078892"/>
                </a:cubicBezTo>
                <a:cubicBezTo>
                  <a:pt x="522505" y="2085795"/>
                  <a:pt x="531411" y="2095875"/>
                  <a:pt x="542720" y="2102338"/>
                </a:cubicBezTo>
                <a:cubicBezTo>
                  <a:pt x="553262" y="2108362"/>
                  <a:pt x="588284" y="2114921"/>
                  <a:pt x="597428" y="2117969"/>
                </a:cubicBezTo>
                <a:cubicBezTo>
                  <a:pt x="610737" y="2122405"/>
                  <a:pt x="623369" y="2128674"/>
                  <a:pt x="636505" y="2133600"/>
                </a:cubicBezTo>
                <a:cubicBezTo>
                  <a:pt x="644219" y="2136493"/>
                  <a:pt x="652136" y="2138810"/>
                  <a:pt x="659951" y="2141415"/>
                </a:cubicBezTo>
                <a:cubicBezTo>
                  <a:pt x="672977" y="2151836"/>
                  <a:pt x="684446" y="2164576"/>
                  <a:pt x="699028" y="2172677"/>
                </a:cubicBezTo>
                <a:cubicBezTo>
                  <a:pt x="708417" y="2177893"/>
                  <a:pt x="720474" y="2176130"/>
                  <a:pt x="730289" y="2180492"/>
                </a:cubicBezTo>
                <a:cubicBezTo>
                  <a:pt x="744170" y="2186661"/>
                  <a:pt x="756727" y="2195512"/>
                  <a:pt x="769366" y="2203938"/>
                </a:cubicBezTo>
                <a:cubicBezTo>
                  <a:pt x="780204" y="2211164"/>
                  <a:pt x="790946" y="2218671"/>
                  <a:pt x="800628" y="2227385"/>
                </a:cubicBezTo>
                <a:cubicBezTo>
                  <a:pt x="817059" y="2242173"/>
                  <a:pt x="827202" y="2265569"/>
                  <a:pt x="847520" y="2274277"/>
                </a:cubicBezTo>
                <a:cubicBezTo>
                  <a:pt x="865756" y="2282092"/>
                  <a:pt x="885002" y="2287880"/>
                  <a:pt x="902228" y="2297723"/>
                </a:cubicBezTo>
                <a:cubicBezTo>
                  <a:pt x="921686" y="2308842"/>
                  <a:pt x="939437" y="2322800"/>
                  <a:pt x="956936" y="2336800"/>
                </a:cubicBezTo>
                <a:cubicBezTo>
                  <a:pt x="965567" y="2343704"/>
                  <a:pt x="971186" y="2354115"/>
                  <a:pt x="980382" y="2360246"/>
                </a:cubicBezTo>
                <a:cubicBezTo>
                  <a:pt x="987237" y="2364816"/>
                  <a:pt x="996013" y="2365457"/>
                  <a:pt x="1003828" y="2368062"/>
                </a:cubicBezTo>
                <a:cubicBezTo>
                  <a:pt x="1079420" y="2424757"/>
                  <a:pt x="998862" y="2369486"/>
                  <a:pt x="1058536" y="2399323"/>
                </a:cubicBezTo>
                <a:cubicBezTo>
                  <a:pt x="1066937" y="2403524"/>
                  <a:pt x="1073187" y="2411656"/>
                  <a:pt x="1081982" y="2414954"/>
                </a:cubicBezTo>
                <a:cubicBezTo>
                  <a:pt x="1094420" y="2419618"/>
                  <a:pt x="1108243" y="2419274"/>
                  <a:pt x="1121059" y="2422769"/>
                </a:cubicBezTo>
                <a:cubicBezTo>
                  <a:pt x="1136955" y="2427104"/>
                  <a:pt x="1152055" y="2434065"/>
                  <a:pt x="1167951" y="2438400"/>
                </a:cubicBezTo>
                <a:cubicBezTo>
                  <a:pt x="1180767" y="2441895"/>
                  <a:pt x="1194332" y="2442308"/>
                  <a:pt x="1207028" y="2446215"/>
                </a:cubicBezTo>
                <a:cubicBezTo>
                  <a:pt x="1328839" y="2483696"/>
                  <a:pt x="1219765" y="2459705"/>
                  <a:pt x="1308628" y="2477477"/>
                </a:cubicBezTo>
                <a:cubicBezTo>
                  <a:pt x="1358444" y="2502386"/>
                  <a:pt x="1346025" y="2500923"/>
                  <a:pt x="1425859" y="2500923"/>
                </a:cubicBezTo>
                <a:cubicBezTo>
                  <a:pt x="1642100" y="2500923"/>
                  <a:pt x="1858310" y="2495713"/>
                  <a:pt x="2074536" y="2493108"/>
                </a:cubicBezTo>
                <a:cubicBezTo>
                  <a:pt x="2137059" y="2490503"/>
                  <a:pt x="2199696" y="2489881"/>
                  <a:pt x="2262105" y="2485292"/>
                </a:cubicBezTo>
                <a:cubicBezTo>
                  <a:pt x="2376893" y="2476852"/>
                  <a:pt x="2491672" y="2467479"/>
                  <a:pt x="2605982" y="2454031"/>
                </a:cubicBezTo>
                <a:cubicBezTo>
                  <a:pt x="2650269" y="2448821"/>
                  <a:pt x="2694423" y="2442319"/>
                  <a:pt x="2738843" y="2438400"/>
                </a:cubicBezTo>
                <a:cubicBezTo>
                  <a:pt x="2783035" y="2434501"/>
                  <a:pt x="2827418" y="2433190"/>
                  <a:pt x="2871705" y="2430585"/>
                </a:cubicBezTo>
                <a:lnTo>
                  <a:pt x="3465674" y="2446215"/>
                </a:lnTo>
                <a:cubicBezTo>
                  <a:pt x="3502480" y="2447851"/>
                  <a:pt x="3538457" y="2457921"/>
                  <a:pt x="3575089" y="2461846"/>
                </a:cubicBezTo>
                <a:cubicBezTo>
                  <a:pt x="3766086" y="2482311"/>
                  <a:pt x="3603621" y="2453641"/>
                  <a:pt x="3825182" y="2485292"/>
                </a:cubicBezTo>
                <a:cubicBezTo>
                  <a:pt x="3851482" y="2489049"/>
                  <a:pt x="3876828" y="2499156"/>
                  <a:pt x="3903336" y="2500923"/>
                </a:cubicBezTo>
                <a:cubicBezTo>
                  <a:pt x="3994351" y="2506991"/>
                  <a:pt x="4085695" y="2506133"/>
                  <a:pt x="4176874" y="2508738"/>
                </a:cubicBezTo>
                <a:lnTo>
                  <a:pt x="4583274" y="2493108"/>
                </a:lnTo>
                <a:cubicBezTo>
                  <a:pt x="4635556" y="2490204"/>
                  <a:pt x="4687400" y="2481825"/>
                  <a:pt x="4739582" y="2477477"/>
                </a:cubicBezTo>
                <a:cubicBezTo>
                  <a:pt x="4885573" y="2465311"/>
                  <a:pt x="4857332" y="2475519"/>
                  <a:pt x="5013120" y="2454031"/>
                </a:cubicBezTo>
                <a:cubicBezTo>
                  <a:pt x="5039438" y="2450401"/>
                  <a:pt x="5065032" y="2442543"/>
                  <a:pt x="5091274" y="2438400"/>
                </a:cubicBezTo>
                <a:cubicBezTo>
                  <a:pt x="5114576" y="2434721"/>
                  <a:pt x="5138283" y="2434084"/>
                  <a:pt x="5161612" y="2430585"/>
                </a:cubicBezTo>
                <a:cubicBezTo>
                  <a:pt x="5190416" y="2426264"/>
                  <a:pt x="5218852" y="2419742"/>
                  <a:pt x="5247582" y="2414954"/>
                </a:cubicBezTo>
                <a:cubicBezTo>
                  <a:pt x="5446990" y="2381719"/>
                  <a:pt x="5334124" y="2405275"/>
                  <a:pt x="5466412" y="2375877"/>
                </a:cubicBezTo>
                <a:cubicBezTo>
                  <a:pt x="5476833" y="2370667"/>
                  <a:pt x="5486965" y="2364835"/>
                  <a:pt x="5497674" y="2360246"/>
                </a:cubicBezTo>
                <a:cubicBezTo>
                  <a:pt x="5518123" y="2351482"/>
                  <a:pt x="5574089" y="2339188"/>
                  <a:pt x="5583643" y="2336800"/>
                </a:cubicBezTo>
                <a:cubicBezTo>
                  <a:pt x="5596669" y="2328985"/>
                  <a:pt x="5608928" y="2319720"/>
                  <a:pt x="5622720" y="2313354"/>
                </a:cubicBezTo>
                <a:cubicBezTo>
                  <a:pt x="5642930" y="2304027"/>
                  <a:pt x="5664325" y="2297515"/>
                  <a:pt x="5685243" y="2289908"/>
                </a:cubicBezTo>
                <a:cubicBezTo>
                  <a:pt x="5692985" y="2287093"/>
                  <a:pt x="5701117" y="2285337"/>
                  <a:pt x="5708689" y="2282092"/>
                </a:cubicBezTo>
                <a:cubicBezTo>
                  <a:pt x="5719398" y="2277503"/>
                  <a:pt x="5729345" y="2271283"/>
                  <a:pt x="5739951" y="2266462"/>
                </a:cubicBezTo>
                <a:cubicBezTo>
                  <a:pt x="5758013" y="2258252"/>
                  <a:pt x="5777241" y="2252516"/>
                  <a:pt x="5794659" y="2243015"/>
                </a:cubicBezTo>
                <a:cubicBezTo>
                  <a:pt x="5869006" y="2202462"/>
                  <a:pt x="5790481" y="2231381"/>
                  <a:pt x="5849366" y="2211754"/>
                </a:cubicBezTo>
                <a:cubicBezTo>
                  <a:pt x="5867602" y="2198728"/>
                  <a:pt x="5885428" y="2185108"/>
                  <a:pt x="5904074" y="2172677"/>
                </a:cubicBezTo>
                <a:cubicBezTo>
                  <a:pt x="5906992" y="2170732"/>
                  <a:pt x="5957851" y="2141374"/>
                  <a:pt x="5966597" y="2133600"/>
                </a:cubicBezTo>
                <a:cubicBezTo>
                  <a:pt x="5983119" y="2118914"/>
                  <a:pt x="6002116" y="2105663"/>
                  <a:pt x="6013489" y="2086708"/>
                </a:cubicBezTo>
                <a:cubicBezTo>
                  <a:pt x="6021305" y="2073682"/>
                  <a:pt x="6026195" y="2058372"/>
                  <a:pt x="6036936" y="2047631"/>
                </a:cubicBezTo>
                <a:cubicBezTo>
                  <a:pt x="6042761" y="2041806"/>
                  <a:pt x="6052567" y="2042420"/>
                  <a:pt x="6060382" y="2039815"/>
                </a:cubicBezTo>
                <a:cubicBezTo>
                  <a:pt x="6101507" y="1936996"/>
                  <a:pt x="6041598" y="2071897"/>
                  <a:pt x="6115089" y="1961662"/>
                </a:cubicBezTo>
                <a:cubicBezTo>
                  <a:pt x="6121047" y="1952725"/>
                  <a:pt x="6119954" y="1940728"/>
                  <a:pt x="6122905" y="1930400"/>
                </a:cubicBezTo>
                <a:cubicBezTo>
                  <a:pt x="6125168" y="1922479"/>
                  <a:pt x="6127036" y="1914322"/>
                  <a:pt x="6130720" y="1906954"/>
                </a:cubicBezTo>
                <a:cubicBezTo>
                  <a:pt x="6134921" y="1898553"/>
                  <a:pt x="6142150" y="1891909"/>
                  <a:pt x="6146351" y="1883508"/>
                </a:cubicBezTo>
                <a:cubicBezTo>
                  <a:pt x="6157825" y="1860559"/>
                  <a:pt x="6166860" y="1836465"/>
                  <a:pt x="6177612" y="1813169"/>
                </a:cubicBezTo>
                <a:cubicBezTo>
                  <a:pt x="6182494" y="1802591"/>
                  <a:pt x="6188654" y="1792616"/>
                  <a:pt x="6193243" y="1781908"/>
                </a:cubicBezTo>
                <a:cubicBezTo>
                  <a:pt x="6227756" y="1701381"/>
                  <a:pt x="6164830" y="1830925"/>
                  <a:pt x="6216689" y="1727200"/>
                </a:cubicBezTo>
                <a:cubicBezTo>
                  <a:pt x="6230530" y="1658001"/>
                  <a:pt x="6216086" y="1716265"/>
                  <a:pt x="6247951" y="1633415"/>
                </a:cubicBezTo>
                <a:cubicBezTo>
                  <a:pt x="6258206" y="1606752"/>
                  <a:pt x="6265305" y="1582677"/>
                  <a:pt x="6271397" y="1555262"/>
                </a:cubicBezTo>
                <a:cubicBezTo>
                  <a:pt x="6274279" y="1542295"/>
                  <a:pt x="6275011" y="1528787"/>
                  <a:pt x="6279212" y="1516185"/>
                </a:cubicBezTo>
                <a:cubicBezTo>
                  <a:pt x="6282896" y="1505132"/>
                  <a:pt x="6290362" y="1495677"/>
                  <a:pt x="6294843" y="1484923"/>
                </a:cubicBezTo>
                <a:cubicBezTo>
                  <a:pt x="6303404" y="1464377"/>
                  <a:pt x="6311250" y="1443516"/>
                  <a:pt x="6318289" y="1422400"/>
                </a:cubicBezTo>
                <a:cubicBezTo>
                  <a:pt x="6324286" y="1404408"/>
                  <a:pt x="6329655" y="1386172"/>
                  <a:pt x="6333920" y="1367692"/>
                </a:cubicBezTo>
                <a:cubicBezTo>
                  <a:pt x="6337483" y="1352252"/>
                  <a:pt x="6336725" y="1335833"/>
                  <a:pt x="6341736" y="1320800"/>
                </a:cubicBezTo>
                <a:cubicBezTo>
                  <a:pt x="6344706" y="1311889"/>
                  <a:pt x="6352156" y="1305169"/>
                  <a:pt x="6357366" y="1297354"/>
                </a:cubicBezTo>
                <a:cubicBezTo>
                  <a:pt x="6359971" y="1279118"/>
                  <a:pt x="6362309" y="1260842"/>
                  <a:pt x="6365182" y="1242646"/>
                </a:cubicBezTo>
                <a:cubicBezTo>
                  <a:pt x="6370125" y="1211341"/>
                  <a:pt x="6376713" y="1180288"/>
                  <a:pt x="6380812" y="1148862"/>
                </a:cubicBezTo>
                <a:cubicBezTo>
                  <a:pt x="6384534" y="1120329"/>
                  <a:pt x="6386023" y="1091549"/>
                  <a:pt x="6388628" y="1062892"/>
                </a:cubicBezTo>
                <a:cubicBezTo>
                  <a:pt x="6386023" y="1047261"/>
                  <a:pt x="6382664" y="1031738"/>
                  <a:pt x="6380812" y="1016000"/>
                </a:cubicBezTo>
                <a:cubicBezTo>
                  <a:pt x="6377450" y="987423"/>
                  <a:pt x="6379976" y="957946"/>
                  <a:pt x="6372997" y="930031"/>
                </a:cubicBezTo>
                <a:cubicBezTo>
                  <a:pt x="6369313" y="915294"/>
                  <a:pt x="6357366" y="903980"/>
                  <a:pt x="6349551" y="890954"/>
                </a:cubicBezTo>
                <a:cubicBezTo>
                  <a:pt x="6346946" y="880533"/>
                  <a:pt x="6345133" y="869882"/>
                  <a:pt x="6341736" y="859692"/>
                </a:cubicBezTo>
                <a:cubicBezTo>
                  <a:pt x="6331757" y="829756"/>
                  <a:pt x="6324092" y="816589"/>
                  <a:pt x="6310474" y="789354"/>
                </a:cubicBezTo>
                <a:cubicBezTo>
                  <a:pt x="6308494" y="779453"/>
                  <a:pt x="6302239" y="739774"/>
                  <a:pt x="6294843" y="726831"/>
                </a:cubicBezTo>
                <a:cubicBezTo>
                  <a:pt x="6245279" y="640095"/>
                  <a:pt x="6295298" y="755322"/>
                  <a:pt x="6255766" y="656492"/>
                </a:cubicBezTo>
                <a:cubicBezTo>
                  <a:pt x="6233101" y="543159"/>
                  <a:pt x="6264518" y="674462"/>
                  <a:pt x="6232320" y="593969"/>
                </a:cubicBezTo>
                <a:cubicBezTo>
                  <a:pt x="6201207" y="516188"/>
                  <a:pt x="6237352" y="559926"/>
                  <a:pt x="6193243" y="515815"/>
                </a:cubicBezTo>
                <a:cubicBezTo>
                  <a:pt x="6190638" y="508000"/>
                  <a:pt x="6187691" y="500290"/>
                  <a:pt x="6185428" y="492369"/>
                </a:cubicBezTo>
                <a:cubicBezTo>
                  <a:pt x="6182477" y="482041"/>
                  <a:pt x="6184685" y="469191"/>
                  <a:pt x="6177612" y="461108"/>
                </a:cubicBezTo>
                <a:cubicBezTo>
                  <a:pt x="6165241" y="446970"/>
                  <a:pt x="6146351" y="440267"/>
                  <a:pt x="6130720" y="429846"/>
                </a:cubicBezTo>
                <a:cubicBezTo>
                  <a:pt x="6098337" y="408257"/>
                  <a:pt x="6116387" y="416493"/>
                  <a:pt x="6076012" y="406400"/>
                </a:cubicBezTo>
                <a:cubicBezTo>
                  <a:pt x="6000463" y="409005"/>
                  <a:pt x="5924698" y="407937"/>
                  <a:pt x="5849366" y="414215"/>
                </a:cubicBezTo>
                <a:cubicBezTo>
                  <a:pt x="5835930" y="415335"/>
                  <a:pt x="5763033" y="440388"/>
                  <a:pt x="5747766" y="445477"/>
                </a:cubicBezTo>
                <a:lnTo>
                  <a:pt x="5724320" y="453292"/>
                </a:lnTo>
                <a:cubicBezTo>
                  <a:pt x="5713900" y="461107"/>
                  <a:pt x="5704368" y="470276"/>
                  <a:pt x="5693059" y="476738"/>
                </a:cubicBezTo>
                <a:cubicBezTo>
                  <a:pt x="5684336" y="481722"/>
                  <a:pt x="5645122" y="490676"/>
                  <a:pt x="5638351" y="492369"/>
                </a:cubicBezTo>
                <a:cubicBezTo>
                  <a:pt x="5622720" y="502790"/>
                  <a:pt x="5609281" y="517691"/>
                  <a:pt x="5591459" y="523631"/>
                </a:cubicBezTo>
                <a:cubicBezTo>
                  <a:pt x="5583643" y="526236"/>
                  <a:pt x="5575584" y="528201"/>
                  <a:pt x="5568012" y="531446"/>
                </a:cubicBezTo>
                <a:cubicBezTo>
                  <a:pt x="5540251" y="543343"/>
                  <a:pt x="5536849" y="547011"/>
                  <a:pt x="5513305" y="562708"/>
                </a:cubicBezTo>
                <a:cubicBezTo>
                  <a:pt x="5508095" y="570523"/>
                  <a:pt x="5504890" y="580141"/>
                  <a:pt x="5497674" y="586154"/>
                </a:cubicBezTo>
                <a:cubicBezTo>
                  <a:pt x="5488724" y="593613"/>
                  <a:pt x="5476106" y="595322"/>
                  <a:pt x="5466412" y="601785"/>
                </a:cubicBezTo>
                <a:cubicBezTo>
                  <a:pt x="5460281" y="605872"/>
                  <a:pt x="5474227" y="616113"/>
                  <a:pt x="5466412" y="625231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206701" y="5318149"/>
                <a:ext cx="5648130" cy="1261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6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6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600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3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701" y="5318149"/>
                <a:ext cx="5648130" cy="12610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1737457" y="5947506"/>
            <a:ext cx="427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cs typeface="Times New Roman" panose="02020603050405020304" pitchFamily="18" charset="0"/>
              </a:rPr>
              <a:t>z</a:t>
            </a:r>
            <a:endParaRPr lang="en-US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65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831014" y="6265806"/>
            <a:ext cx="627185" cy="457200"/>
          </a:xfrm>
        </p:spPr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79</a:t>
            </a:fld>
            <a:endParaRPr lang="da-DK" dirty="0"/>
          </a:p>
        </p:txBody>
      </p:sp>
      <p:sp>
        <p:nvSpPr>
          <p:cNvPr id="40" name="Title 6"/>
          <p:cNvSpPr>
            <a:spLocks noGrp="1"/>
          </p:cNvSpPr>
          <p:nvPr>
            <p:ph type="title"/>
          </p:nvPr>
        </p:nvSpPr>
        <p:spPr>
          <a:xfrm>
            <a:off x="0" y="352425"/>
            <a:ext cx="9144000" cy="1143000"/>
          </a:xfrm>
        </p:spPr>
        <p:txBody>
          <a:bodyPr/>
          <a:lstStyle/>
          <a:p>
            <a:r>
              <a:rPr lang="en-US" dirty="0"/>
              <a:t>We hit an uncovered center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-3906" y="1639096"/>
                <a:ext cx="9144000" cy="1241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36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6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36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6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600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3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906" y="1639096"/>
                <a:ext cx="9144000" cy="12411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388729" y="2735753"/>
            <a:ext cx="2956253" cy="1086424"/>
            <a:chOff x="810845" y="3503881"/>
            <a:chExt cx="7815379" cy="2872154"/>
          </a:xfrm>
        </p:grpSpPr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3471984" y="4169509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3944815" y="362502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4935415" y="370122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4021015" y="438702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810845" y="4251568"/>
              <a:ext cx="304800" cy="30480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1119552" y="3503881"/>
              <a:ext cx="304800" cy="30480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1781907" y="3572266"/>
              <a:ext cx="304800" cy="30480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9"/>
            <p:cNvSpPr>
              <a:spLocks noChangeArrowheads="1"/>
            </p:cNvSpPr>
            <p:nvPr/>
          </p:nvSpPr>
          <p:spPr bwMode="auto">
            <a:xfrm>
              <a:off x="1539629" y="4258066"/>
              <a:ext cx="304800" cy="30480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0"/>
            <p:cNvSpPr>
              <a:spLocks noChangeArrowheads="1"/>
            </p:cNvSpPr>
            <p:nvPr/>
          </p:nvSpPr>
          <p:spPr bwMode="auto">
            <a:xfrm>
              <a:off x="1781907" y="5935783"/>
              <a:ext cx="304800" cy="304800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7"/>
            <p:cNvSpPr>
              <a:spLocks noChangeArrowheads="1"/>
            </p:cNvSpPr>
            <p:nvPr/>
          </p:nvSpPr>
          <p:spPr bwMode="auto">
            <a:xfrm>
              <a:off x="2303583" y="5360034"/>
              <a:ext cx="304800" cy="304800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2715845" y="5608172"/>
              <a:ext cx="304800" cy="304800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9"/>
            <p:cNvSpPr>
              <a:spLocks noChangeArrowheads="1"/>
            </p:cNvSpPr>
            <p:nvPr/>
          </p:nvSpPr>
          <p:spPr bwMode="auto">
            <a:xfrm>
              <a:off x="2424722" y="5942281"/>
              <a:ext cx="304800" cy="304800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1934307" y="4131066"/>
              <a:ext cx="304800" cy="30480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1164492" y="3931780"/>
              <a:ext cx="304800" cy="30480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10"/>
            <p:cNvSpPr>
              <a:spLocks noChangeArrowheads="1"/>
            </p:cNvSpPr>
            <p:nvPr/>
          </p:nvSpPr>
          <p:spPr bwMode="auto">
            <a:xfrm>
              <a:off x="4616937" y="4134341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10"/>
            <p:cNvSpPr>
              <a:spLocks noChangeArrowheads="1"/>
            </p:cNvSpPr>
            <p:nvPr/>
          </p:nvSpPr>
          <p:spPr bwMode="auto">
            <a:xfrm>
              <a:off x="3835399" y="5853724"/>
              <a:ext cx="304800" cy="3048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7"/>
            <p:cNvSpPr>
              <a:spLocks noChangeArrowheads="1"/>
            </p:cNvSpPr>
            <p:nvPr/>
          </p:nvSpPr>
          <p:spPr bwMode="auto">
            <a:xfrm>
              <a:off x="4308230" y="5309235"/>
              <a:ext cx="304800" cy="3048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8"/>
            <p:cNvSpPr>
              <a:spLocks noChangeArrowheads="1"/>
            </p:cNvSpPr>
            <p:nvPr/>
          </p:nvSpPr>
          <p:spPr bwMode="auto">
            <a:xfrm>
              <a:off x="4376611" y="5666786"/>
              <a:ext cx="304800" cy="3048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9"/>
            <p:cNvSpPr>
              <a:spLocks noChangeArrowheads="1"/>
            </p:cNvSpPr>
            <p:nvPr/>
          </p:nvSpPr>
          <p:spPr bwMode="auto">
            <a:xfrm>
              <a:off x="4384430" y="6071235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10"/>
            <p:cNvSpPr>
              <a:spLocks noChangeArrowheads="1"/>
            </p:cNvSpPr>
            <p:nvPr/>
          </p:nvSpPr>
          <p:spPr bwMode="auto">
            <a:xfrm>
              <a:off x="4980352" y="5818556"/>
              <a:ext cx="304800" cy="3048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10"/>
            <p:cNvSpPr>
              <a:spLocks noChangeArrowheads="1"/>
            </p:cNvSpPr>
            <p:nvPr/>
          </p:nvSpPr>
          <p:spPr bwMode="auto">
            <a:xfrm>
              <a:off x="6727089" y="5106036"/>
              <a:ext cx="304800" cy="30480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7"/>
            <p:cNvSpPr>
              <a:spLocks noChangeArrowheads="1"/>
            </p:cNvSpPr>
            <p:nvPr/>
          </p:nvSpPr>
          <p:spPr bwMode="auto">
            <a:xfrm>
              <a:off x="6008077" y="5156835"/>
              <a:ext cx="304800" cy="30480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8"/>
            <p:cNvSpPr>
              <a:spLocks noChangeArrowheads="1"/>
            </p:cNvSpPr>
            <p:nvPr/>
          </p:nvSpPr>
          <p:spPr bwMode="auto">
            <a:xfrm>
              <a:off x="6400800" y="4977081"/>
              <a:ext cx="304800" cy="30480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9"/>
            <p:cNvSpPr>
              <a:spLocks noChangeArrowheads="1"/>
            </p:cNvSpPr>
            <p:nvPr/>
          </p:nvSpPr>
          <p:spPr bwMode="auto">
            <a:xfrm>
              <a:off x="6400800" y="5296218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10"/>
            <p:cNvSpPr>
              <a:spLocks noChangeArrowheads="1"/>
            </p:cNvSpPr>
            <p:nvPr/>
          </p:nvSpPr>
          <p:spPr bwMode="auto">
            <a:xfrm>
              <a:off x="8321424" y="4540742"/>
              <a:ext cx="304800" cy="304800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9"/>
            <p:cNvSpPr>
              <a:spLocks noChangeArrowheads="1"/>
            </p:cNvSpPr>
            <p:nvPr/>
          </p:nvSpPr>
          <p:spPr bwMode="auto">
            <a:xfrm>
              <a:off x="8245229" y="4953636"/>
              <a:ext cx="304800" cy="304800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10"/>
            <p:cNvSpPr>
              <a:spLocks noChangeArrowheads="1"/>
            </p:cNvSpPr>
            <p:nvPr/>
          </p:nvSpPr>
          <p:spPr bwMode="auto">
            <a:xfrm>
              <a:off x="6375399" y="4667727"/>
              <a:ext cx="304800" cy="30480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7"/>
            <p:cNvSpPr>
              <a:spLocks noChangeArrowheads="1"/>
            </p:cNvSpPr>
            <p:nvPr/>
          </p:nvSpPr>
          <p:spPr bwMode="auto">
            <a:xfrm>
              <a:off x="6023709" y="4562866"/>
              <a:ext cx="304800" cy="30480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8"/>
            <p:cNvSpPr>
              <a:spLocks noChangeArrowheads="1"/>
            </p:cNvSpPr>
            <p:nvPr/>
          </p:nvSpPr>
          <p:spPr bwMode="auto">
            <a:xfrm>
              <a:off x="6350001" y="4344036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9"/>
            <p:cNvSpPr>
              <a:spLocks noChangeArrowheads="1"/>
            </p:cNvSpPr>
            <p:nvPr/>
          </p:nvSpPr>
          <p:spPr bwMode="auto">
            <a:xfrm>
              <a:off x="6727089" y="4690501"/>
              <a:ext cx="304800" cy="30480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Freeform 37"/>
          <p:cNvSpPr/>
          <p:nvPr/>
        </p:nvSpPr>
        <p:spPr bwMode="auto">
          <a:xfrm>
            <a:off x="226646" y="2432362"/>
            <a:ext cx="3337169" cy="1688119"/>
          </a:xfrm>
          <a:custGeom>
            <a:avLst/>
            <a:gdLst>
              <a:gd name="connsiteX0" fmla="*/ 5466412 w 6388628"/>
              <a:gd name="connsiteY0" fmla="*/ 625231 h 2508738"/>
              <a:gd name="connsiteX1" fmla="*/ 5419520 w 6388628"/>
              <a:gd name="connsiteY1" fmla="*/ 656492 h 2508738"/>
              <a:gd name="connsiteX2" fmla="*/ 5364812 w 6388628"/>
              <a:gd name="connsiteY2" fmla="*/ 695569 h 2508738"/>
              <a:gd name="connsiteX3" fmla="*/ 5349182 w 6388628"/>
              <a:gd name="connsiteY3" fmla="*/ 726831 h 2508738"/>
              <a:gd name="connsiteX4" fmla="*/ 5341366 w 6388628"/>
              <a:gd name="connsiteY4" fmla="*/ 750277 h 2508738"/>
              <a:gd name="connsiteX5" fmla="*/ 5317920 w 6388628"/>
              <a:gd name="connsiteY5" fmla="*/ 781538 h 2508738"/>
              <a:gd name="connsiteX6" fmla="*/ 5302289 w 6388628"/>
              <a:gd name="connsiteY6" fmla="*/ 804985 h 2508738"/>
              <a:gd name="connsiteX7" fmla="*/ 5278843 w 6388628"/>
              <a:gd name="connsiteY7" fmla="*/ 836246 h 2508738"/>
              <a:gd name="connsiteX8" fmla="*/ 5255397 w 6388628"/>
              <a:gd name="connsiteY8" fmla="*/ 875323 h 2508738"/>
              <a:gd name="connsiteX9" fmla="*/ 5231951 w 6388628"/>
              <a:gd name="connsiteY9" fmla="*/ 898769 h 2508738"/>
              <a:gd name="connsiteX10" fmla="*/ 5208505 w 6388628"/>
              <a:gd name="connsiteY10" fmla="*/ 930031 h 2508738"/>
              <a:gd name="connsiteX11" fmla="*/ 5200689 w 6388628"/>
              <a:gd name="connsiteY11" fmla="*/ 969108 h 2508738"/>
              <a:gd name="connsiteX12" fmla="*/ 5145982 w 6388628"/>
              <a:gd name="connsiteY12" fmla="*/ 1039446 h 2508738"/>
              <a:gd name="connsiteX13" fmla="*/ 5114720 w 6388628"/>
              <a:gd name="connsiteY13" fmla="*/ 1094154 h 2508738"/>
              <a:gd name="connsiteX14" fmla="*/ 5091274 w 6388628"/>
              <a:gd name="connsiteY14" fmla="*/ 1133231 h 2508738"/>
              <a:gd name="connsiteX15" fmla="*/ 5075643 w 6388628"/>
              <a:gd name="connsiteY15" fmla="*/ 1156677 h 2508738"/>
              <a:gd name="connsiteX16" fmla="*/ 5060012 w 6388628"/>
              <a:gd name="connsiteY16" fmla="*/ 1211385 h 2508738"/>
              <a:gd name="connsiteX17" fmla="*/ 5044382 w 6388628"/>
              <a:gd name="connsiteY17" fmla="*/ 1234831 h 2508738"/>
              <a:gd name="connsiteX18" fmla="*/ 5028751 w 6388628"/>
              <a:gd name="connsiteY18" fmla="*/ 1273908 h 2508738"/>
              <a:gd name="connsiteX19" fmla="*/ 5013120 w 6388628"/>
              <a:gd name="connsiteY19" fmla="*/ 1305169 h 2508738"/>
              <a:gd name="connsiteX20" fmla="*/ 4997489 w 6388628"/>
              <a:gd name="connsiteY20" fmla="*/ 1352062 h 2508738"/>
              <a:gd name="connsiteX21" fmla="*/ 4974043 w 6388628"/>
              <a:gd name="connsiteY21" fmla="*/ 1398954 h 2508738"/>
              <a:gd name="connsiteX22" fmla="*/ 4958412 w 6388628"/>
              <a:gd name="connsiteY22" fmla="*/ 1445846 h 2508738"/>
              <a:gd name="connsiteX23" fmla="*/ 4950597 w 6388628"/>
              <a:gd name="connsiteY23" fmla="*/ 1469292 h 2508738"/>
              <a:gd name="connsiteX24" fmla="*/ 4919336 w 6388628"/>
              <a:gd name="connsiteY24" fmla="*/ 1492738 h 2508738"/>
              <a:gd name="connsiteX25" fmla="*/ 4911520 w 6388628"/>
              <a:gd name="connsiteY25" fmla="*/ 1524000 h 2508738"/>
              <a:gd name="connsiteX26" fmla="*/ 4864628 w 6388628"/>
              <a:gd name="connsiteY26" fmla="*/ 1547446 h 2508738"/>
              <a:gd name="connsiteX27" fmla="*/ 4856812 w 6388628"/>
              <a:gd name="connsiteY27" fmla="*/ 1570892 h 2508738"/>
              <a:gd name="connsiteX28" fmla="*/ 4809920 w 6388628"/>
              <a:gd name="connsiteY28" fmla="*/ 1602154 h 2508738"/>
              <a:gd name="connsiteX29" fmla="*/ 4770843 w 6388628"/>
              <a:gd name="connsiteY29" fmla="*/ 1641231 h 2508738"/>
              <a:gd name="connsiteX30" fmla="*/ 4731766 w 6388628"/>
              <a:gd name="connsiteY30" fmla="*/ 1672492 h 2508738"/>
              <a:gd name="connsiteX31" fmla="*/ 4700505 w 6388628"/>
              <a:gd name="connsiteY31" fmla="*/ 1695938 h 2508738"/>
              <a:gd name="connsiteX32" fmla="*/ 4677059 w 6388628"/>
              <a:gd name="connsiteY32" fmla="*/ 1719385 h 2508738"/>
              <a:gd name="connsiteX33" fmla="*/ 4630166 w 6388628"/>
              <a:gd name="connsiteY33" fmla="*/ 1735015 h 2508738"/>
              <a:gd name="connsiteX34" fmla="*/ 4606720 w 6388628"/>
              <a:gd name="connsiteY34" fmla="*/ 1766277 h 2508738"/>
              <a:gd name="connsiteX35" fmla="*/ 4575459 w 6388628"/>
              <a:gd name="connsiteY35" fmla="*/ 1789723 h 2508738"/>
              <a:gd name="connsiteX36" fmla="*/ 4512936 w 6388628"/>
              <a:gd name="connsiteY36" fmla="*/ 1813169 h 2508738"/>
              <a:gd name="connsiteX37" fmla="*/ 4489489 w 6388628"/>
              <a:gd name="connsiteY37" fmla="*/ 1828800 h 2508738"/>
              <a:gd name="connsiteX38" fmla="*/ 4458228 w 6388628"/>
              <a:gd name="connsiteY38" fmla="*/ 1836615 h 2508738"/>
              <a:gd name="connsiteX39" fmla="*/ 4364443 w 6388628"/>
              <a:gd name="connsiteY39" fmla="*/ 1852246 h 2508738"/>
              <a:gd name="connsiteX40" fmla="*/ 4255028 w 6388628"/>
              <a:gd name="connsiteY40" fmla="*/ 1844431 h 2508738"/>
              <a:gd name="connsiteX41" fmla="*/ 4223766 w 6388628"/>
              <a:gd name="connsiteY41" fmla="*/ 1836615 h 2508738"/>
              <a:gd name="connsiteX42" fmla="*/ 4169059 w 6388628"/>
              <a:gd name="connsiteY42" fmla="*/ 1820985 h 2508738"/>
              <a:gd name="connsiteX43" fmla="*/ 4098720 w 6388628"/>
              <a:gd name="connsiteY43" fmla="*/ 1813169 h 2508738"/>
              <a:gd name="connsiteX44" fmla="*/ 4059643 w 6388628"/>
              <a:gd name="connsiteY44" fmla="*/ 1805354 h 2508738"/>
              <a:gd name="connsiteX45" fmla="*/ 3981489 w 6388628"/>
              <a:gd name="connsiteY45" fmla="*/ 1781908 h 2508738"/>
              <a:gd name="connsiteX46" fmla="*/ 3903336 w 6388628"/>
              <a:gd name="connsiteY46" fmla="*/ 1766277 h 2508738"/>
              <a:gd name="connsiteX47" fmla="*/ 3809551 w 6388628"/>
              <a:gd name="connsiteY47" fmla="*/ 1735015 h 2508738"/>
              <a:gd name="connsiteX48" fmla="*/ 3754843 w 6388628"/>
              <a:gd name="connsiteY48" fmla="*/ 1727200 h 2508738"/>
              <a:gd name="connsiteX49" fmla="*/ 3707951 w 6388628"/>
              <a:gd name="connsiteY49" fmla="*/ 1711569 h 2508738"/>
              <a:gd name="connsiteX50" fmla="*/ 3668874 w 6388628"/>
              <a:gd name="connsiteY50" fmla="*/ 1703754 h 2508738"/>
              <a:gd name="connsiteX51" fmla="*/ 3637612 w 6388628"/>
              <a:gd name="connsiteY51" fmla="*/ 1695938 h 2508738"/>
              <a:gd name="connsiteX52" fmla="*/ 3614166 w 6388628"/>
              <a:gd name="connsiteY52" fmla="*/ 1680308 h 2508738"/>
              <a:gd name="connsiteX53" fmla="*/ 3582905 w 6388628"/>
              <a:gd name="connsiteY53" fmla="*/ 1656862 h 2508738"/>
              <a:gd name="connsiteX54" fmla="*/ 3528197 w 6388628"/>
              <a:gd name="connsiteY54" fmla="*/ 1625600 h 2508738"/>
              <a:gd name="connsiteX55" fmla="*/ 3504751 w 6388628"/>
              <a:gd name="connsiteY55" fmla="*/ 1602154 h 2508738"/>
              <a:gd name="connsiteX56" fmla="*/ 3450043 w 6388628"/>
              <a:gd name="connsiteY56" fmla="*/ 1570892 h 2508738"/>
              <a:gd name="connsiteX57" fmla="*/ 3395336 w 6388628"/>
              <a:gd name="connsiteY57" fmla="*/ 1524000 h 2508738"/>
              <a:gd name="connsiteX58" fmla="*/ 3371889 w 6388628"/>
              <a:gd name="connsiteY58" fmla="*/ 1516185 h 2508738"/>
              <a:gd name="connsiteX59" fmla="*/ 3332812 w 6388628"/>
              <a:gd name="connsiteY59" fmla="*/ 1484923 h 2508738"/>
              <a:gd name="connsiteX60" fmla="*/ 3301551 w 6388628"/>
              <a:gd name="connsiteY60" fmla="*/ 1477108 h 2508738"/>
              <a:gd name="connsiteX61" fmla="*/ 3254659 w 6388628"/>
              <a:gd name="connsiteY61" fmla="*/ 1453662 h 2508738"/>
              <a:gd name="connsiteX62" fmla="*/ 3184320 w 6388628"/>
              <a:gd name="connsiteY62" fmla="*/ 1414585 h 2508738"/>
              <a:gd name="connsiteX63" fmla="*/ 3160874 w 6388628"/>
              <a:gd name="connsiteY63" fmla="*/ 1398954 h 2508738"/>
              <a:gd name="connsiteX64" fmla="*/ 3129612 w 6388628"/>
              <a:gd name="connsiteY64" fmla="*/ 1391138 h 2508738"/>
              <a:gd name="connsiteX65" fmla="*/ 3074905 w 6388628"/>
              <a:gd name="connsiteY65" fmla="*/ 1375508 h 2508738"/>
              <a:gd name="connsiteX66" fmla="*/ 3051459 w 6388628"/>
              <a:gd name="connsiteY66" fmla="*/ 1359877 h 2508738"/>
              <a:gd name="connsiteX67" fmla="*/ 2965489 w 6388628"/>
              <a:gd name="connsiteY67" fmla="*/ 1344246 h 2508738"/>
              <a:gd name="connsiteX68" fmla="*/ 2895151 w 6388628"/>
              <a:gd name="connsiteY68" fmla="*/ 1320800 h 2508738"/>
              <a:gd name="connsiteX69" fmla="*/ 2731028 w 6388628"/>
              <a:gd name="connsiteY69" fmla="*/ 1305169 h 2508738"/>
              <a:gd name="connsiteX70" fmla="*/ 2668505 w 6388628"/>
              <a:gd name="connsiteY70" fmla="*/ 1297354 h 2508738"/>
              <a:gd name="connsiteX71" fmla="*/ 2559089 w 6388628"/>
              <a:gd name="connsiteY71" fmla="*/ 1273908 h 2508738"/>
              <a:gd name="connsiteX72" fmla="*/ 2520012 w 6388628"/>
              <a:gd name="connsiteY72" fmla="*/ 1266092 h 2508738"/>
              <a:gd name="connsiteX73" fmla="*/ 2434043 w 6388628"/>
              <a:gd name="connsiteY73" fmla="*/ 1234831 h 2508738"/>
              <a:gd name="connsiteX74" fmla="*/ 2394966 w 6388628"/>
              <a:gd name="connsiteY74" fmla="*/ 1227015 h 2508738"/>
              <a:gd name="connsiteX75" fmla="*/ 2371520 w 6388628"/>
              <a:gd name="connsiteY75" fmla="*/ 1219200 h 2508738"/>
              <a:gd name="connsiteX76" fmla="*/ 2348074 w 6388628"/>
              <a:gd name="connsiteY76" fmla="*/ 1203569 h 2508738"/>
              <a:gd name="connsiteX77" fmla="*/ 2324628 w 6388628"/>
              <a:gd name="connsiteY77" fmla="*/ 1195754 h 2508738"/>
              <a:gd name="connsiteX78" fmla="*/ 2262105 w 6388628"/>
              <a:gd name="connsiteY78" fmla="*/ 1172308 h 2508738"/>
              <a:gd name="connsiteX79" fmla="*/ 2215212 w 6388628"/>
              <a:gd name="connsiteY79" fmla="*/ 1125415 h 2508738"/>
              <a:gd name="connsiteX80" fmla="*/ 2191766 w 6388628"/>
              <a:gd name="connsiteY80" fmla="*/ 1109785 h 2508738"/>
              <a:gd name="connsiteX81" fmla="*/ 2137059 w 6388628"/>
              <a:gd name="connsiteY81" fmla="*/ 1055077 h 2508738"/>
              <a:gd name="connsiteX82" fmla="*/ 2121428 w 6388628"/>
              <a:gd name="connsiteY82" fmla="*/ 1031631 h 2508738"/>
              <a:gd name="connsiteX83" fmla="*/ 2097982 w 6388628"/>
              <a:gd name="connsiteY83" fmla="*/ 1000369 h 2508738"/>
              <a:gd name="connsiteX84" fmla="*/ 2074536 w 6388628"/>
              <a:gd name="connsiteY84" fmla="*/ 984738 h 2508738"/>
              <a:gd name="connsiteX85" fmla="*/ 2035459 w 6388628"/>
              <a:gd name="connsiteY85" fmla="*/ 930031 h 2508738"/>
              <a:gd name="connsiteX86" fmla="*/ 2004197 w 6388628"/>
              <a:gd name="connsiteY86" fmla="*/ 898769 h 2508738"/>
              <a:gd name="connsiteX87" fmla="*/ 1980751 w 6388628"/>
              <a:gd name="connsiteY87" fmla="*/ 859692 h 2508738"/>
              <a:gd name="connsiteX88" fmla="*/ 1949489 w 6388628"/>
              <a:gd name="connsiteY88" fmla="*/ 836246 h 2508738"/>
              <a:gd name="connsiteX89" fmla="*/ 1926043 w 6388628"/>
              <a:gd name="connsiteY89" fmla="*/ 804985 h 2508738"/>
              <a:gd name="connsiteX90" fmla="*/ 1902597 w 6388628"/>
              <a:gd name="connsiteY90" fmla="*/ 781538 h 2508738"/>
              <a:gd name="connsiteX91" fmla="*/ 1886966 w 6388628"/>
              <a:gd name="connsiteY91" fmla="*/ 758092 h 2508738"/>
              <a:gd name="connsiteX92" fmla="*/ 1824443 w 6388628"/>
              <a:gd name="connsiteY92" fmla="*/ 695569 h 2508738"/>
              <a:gd name="connsiteX93" fmla="*/ 1808812 w 6388628"/>
              <a:gd name="connsiteY93" fmla="*/ 672123 h 2508738"/>
              <a:gd name="connsiteX94" fmla="*/ 1777551 w 6388628"/>
              <a:gd name="connsiteY94" fmla="*/ 640862 h 2508738"/>
              <a:gd name="connsiteX95" fmla="*/ 1761920 w 6388628"/>
              <a:gd name="connsiteY95" fmla="*/ 617415 h 2508738"/>
              <a:gd name="connsiteX96" fmla="*/ 1715028 w 6388628"/>
              <a:gd name="connsiteY96" fmla="*/ 570523 h 2508738"/>
              <a:gd name="connsiteX97" fmla="*/ 1707212 w 6388628"/>
              <a:gd name="connsiteY97" fmla="*/ 547077 h 2508738"/>
              <a:gd name="connsiteX98" fmla="*/ 1644689 w 6388628"/>
              <a:gd name="connsiteY98" fmla="*/ 476738 h 2508738"/>
              <a:gd name="connsiteX99" fmla="*/ 1613428 w 6388628"/>
              <a:gd name="connsiteY99" fmla="*/ 429846 h 2508738"/>
              <a:gd name="connsiteX100" fmla="*/ 1582166 w 6388628"/>
              <a:gd name="connsiteY100" fmla="*/ 390769 h 2508738"/>
              <a:gd name="connsiteX101" fmla="*/ 1566536 w 6388628"/>
              <a:gd name="connsiteY101" fmla="*/ 367323 h 2508738"/>
              <a:gd name="connsiteX102" fmla="*/ 1543089 w 6388628"/>
              <a:gd name="connsiteY102" fmla="*/ 336062 h 2508738"/>
              <a:gd name="connsiteX103" fmla="*/ 1519643 w 6388628"/>
              <a:gd name="connsiteY103" fmla="*/ 296985 h 2508738"/>
              <a:gd name="connsiteX104" fmla="*/ 1496197 w 6388628"/>
              <a:gd name="connsiteY104" fmla="*/ 265723 h 2508738"/>
              <a:gd name="connsiteX105" fmla="*/ 1472751 w 6388628"/>
              <a:gd name="connsiteY105" fmla="*/ 242277 h 2508738"/>
              <a:gd name="connsiteX106" fmla="*/ 1441489 w 6388628"/>
              <a:gd name="connsiteY106" fmla="*/ 187569 h 2508738"/>
              <a:gd name="connsiteX107" fmla="*/ 1371151 w 6388628"/>
              <a:gd name="connsiteY107" fmla="*/ 132862 h 2508738"/>
              <a:gd name="connsiteX108" fmla="*/ 1347705 w 6388628"/>
              <a:gd name="connsiteY108" fmla="*/ 109415 h 2508738"/>
              <a:gd name="connsiteX109" fmla="*/ 1292997 w 6388628"/>
              <a:gd name="connsiteY109" fmla="*/ 78154 h 2508738"/>
              <a:gd name="connsiteX110" fmla="*/ 1207028 w 6388628"/>
              <a:gd name="connsiteY110" fmla="*/ 31262 h 2508738"/>
              <a:gd name="connsiteX111" fmla="*/ 933489 w 6388628"/>
              <a:gd name="connsiteY111" fmla="*/ 0 h 2508738"/>
              <a:gd name="connsiteX112" fmla="*/ 745920 w 6388628"/>
              <a:gd name="connsiteY112" fmla="*/ 7815 h 2508738"/>
              <a:gd name="connsiteX113" fmla="*/ 675582 w 6388628"/>
              <a:gd name="connsiteY113" fmla="*/ 31262 h 2508738"/>
              <a:gd name="connsiteX114" fmla="*/ 652136 w 6388628"/>
              <a:gd name="connsiteY114" fmla="*/ 39077 h 2508738"/>
              <a:gd name="connsiteX115" fmla="*/ 589612 w 6388628"/>
              <a:gd name="connsiteY115" fmla="*/ 62523 h 2508738"/>
              <a:gd name="connsiteX116" fmla="*/ 558351 w 6388628"/>
              <a:gd name="connsiteY116" fmla="*/ 85969 h 2508738"/>
              <a:gd name="connsiteX117" fmla="*/ 527089 w 6388628"/>
              <a:gd name="connsiteY117" fmla="*/ 117231 h 2508738"/>
              <a:gd name="connsiteX118" fmla="*/ 511459 w 6388628"/>
              <a:gd name="connsiteY118" fmla="*/ 140677 h 2508738"/>
              <a:gd name="connsiteX119" fmla="*/ 441120 w 6388628"/>
              <a:gd name="connsiteY119" fmla="*/ 218831 h 2508738"/>
              <a:gd name="connsiteX120" fmla="*/ 394228 w 6388628"/>
              <a:gd name="connsiteY120" fmla="*/ 296985 h 2508738"/>
              <a:gd name="connsiteX121" fmla="*/ 331705 w 6388628"/>
              <a:gd name="connsiteY121" fmla="*/ 382954 h 2508738"/>
              <a:gd name="connsiteX122" fmla="*/ 269182 w 6388628"/>
              <a:gd name="connsiteY122" fmla="*/ 468923 h 2508738"/>
              <a:gd name="connsiteX123" fmla="*/ 245736 w 6388628"/>
              <a:gd name="connsiteY123" fmla="*/ 492369 h 2508738"/>
              <a:gd name="connsiteX124" fmla="*/ 222289 w 6388628"/>
              <a:gd name="connsiteY124" fmla="*/ 539262 h 2508738"/>
              <a:gd name="connsiteX125" fmla="*/ 167582 w 6388628"/>
              <a:gd name="connsiteY125" fmla="*/ 617415 h 2508738"/>
              <a:gd name="connsiteX126" fmla="*/ 136320 w 6388628"/>
              <a:gd name="connsiteY126" fmla="*/ 679938 h 2508738"/>
              <a:gd name="connsiteX127" fmla="*/ 120689 w 6388628"/>
              <a:gd name="connsiteY127" fmla="*/ 750277 h 2508738"/>
              <a:gd name="connsiteX128" fmla="*/ 81612 w 6388628"/>
              <a:gd name="connsiteY128" fmla="*/ 812800 h 2508738"/>
              <a:gd name="connsiteX129" fmla="*/ 73797 w 6388628"/>
              <a:gd name="connsiteY129" fmla="*/ 851877 h 2508738"/>
              <a:gd name="connsiteX130" fmla="*/ 50351 w 6388628"/>
              <a:gd name="connsiteY130" fmla="*/ 883138 h 2508738"/>
              <a:gd name="connsiteX131" fmla="*/ 26905 w 6388628"/>
              <a:gd name="connsiteY131" fmla="*/ 945662 h 2508738"/>
              <a:gd name="connsiteX132" fmla="*/ 19089 w 6388628"/>
              <a:gd name="connsiteY132" fmla="*/ 1016000 h 2508738"/>
              <a:gd name="connsiteX133" fmla="*/ 3459 w 6388628"/>
              <a:gd name="connsiteY133" fmla="*/ 1109785 h 2508738"/>
              <a:gd name="connsiteX134" fmla="*/ 34720 w 6388628"/>
              <a:gd name="connsiteY134" fmla="*/ 1688123 h 2508738"/>
              <a:gd name="connsiteX135" fmla="*/ 58166 w 6388628"/>
              <a:gd name="connsiteY135" fmla="*/ 1774092 h 2508738"/>
              <a:gd name="connsiteX136" fmla="*/ 89428 w 6388628"/>
              <a:gd name="connsiteY136" fmla="*/ 1813169 h 2508738"/>
              <a:gd name="connsiteX137" fmla="*/ 167582 w 6388628"/>
              <a:gd name="connsiteY137" fmla="*/ 1906954 h 2508738"/>
              <a:gd name="connsiteX138" fmla="*/ 191028 w 6388628"/>
              <a:gd name="connsiteY138" fmla="*/ 1914769 h 2508738"/>
              <a:gd name="connsiteX139" fmla="*/ 214474 w 6388628"/>
              <a:gd name="connsiteY139" fmla="*/ 1938215 h 2508738"/>
              <a:gd name="connsiteX140" fmla="*/ 284812 w 6388628"/>
              <a:gd name="connsiteY140" fmla="*/ 1969477 h 2508738"/>
              <a:gd name="connsiteX141" fmla="*/ 362966 w 6388628"/>
              <a:gd name="connsiteY141" fmla="*/ 2000738 h 2508738"/>
              <a:gd name="connsiteX142" fmla="*/ 433305 w 6388628"/>
              <a:gd name="connsiteY142" fmla="*/ 2039815 h 2508738"/>
              <a:gd name="connsiteX143" fmla="*/ 456751 w 6388628"/>
              <a:gd name="connsiteY143" fmla="*/ 2047631 h 2508738"/>
              <a:gd name="connsiteX144" fmla="*/ 480197 w 6388628"/>
              <a:gd name="connsiteY144" fmla="*/ 2063262 h 2508738"/>
              <a:gd name="connsiteX145" fmla="*/ 511459 w 6388628"/>
              <a:gd name="connsiteY145" fmla="*/ 2078892 h 2508738"/>
              <a:gd name="connsiteX146" fmla="*/ 542720 w 6388628"/>
              <a:gd name="connsiteY146" fmla="*/ 2102338 h 2508738"/>
              <a:gd name="connsiteX147" fmla="*/ 597428 w 6388628"/>
              <a:gd name="connsiteY147" fmla="*/ 2117969 h 2508738"/>
              <a:gd name="connsiteX148" fmla="*/ 636505 w 6388628"/>
              <a:gd name="connsiteY148" fmla="*/ 2133600 h 2508738"/>
              <a:gd name="connsiteX149" fmla="*/ 659951 w 6388628"/>
              <a:gd name="connsiteY149" fmla="*/ 2141415 h 2508738"/>
              <a:gd name="connsiteX150" fmla="*/ 699028 w 6388628"/>
              <a:gd name="connsiteY150" fmla="*/ 2172677 h 2508738"/>
              <a:gd name="connsiteX151" fmla="*/ 730289 w 6388628"/>
              <a:gd name="connsiteY151" fmla="*/ 2180492 h 2508738"/>
              <a:gd name="connsiteX152" fmla="*/ 769366 w 6388628"/>
              <a:gd name="connsiteY152" fmla="*/ 2203938 h 2508738"/>
              <a:gd name="connsiteX153" fmla="*/ 800628 w 6388628"/>
              <a:gd name="connsiteY153" fmla="*/ 2227385 h 2508738"/>
              <a:gd name="connsiteX154" fmla="*/ 847520 w 6388628"/>
              <a:gd name="connsiteY154" fmla="*/ 2274277 h 2508738"/>
              <a:gd name="connsiteX155" fmla="*/ 902228 w 6388628"/>
              <a:gd name="connsiteY155" fmla="*/ 2297723 h 2508738"/>
              <a:gd name="connsiteX156" fmla="*/ 956936 w 6388628"/>
              <a:gd name="connsiteY156" fmla="*/ 2336800 h 2508738"/>
              <a:gd name="connsiteX157" fmla="*/ 980382 w 6388628"/>
              <a:gd name="connsiteY157" fmla="*/ 2360246 h 2508738"/>
              <a:gd name="connsiteX158" fmla="*/ 1003828 w 6388628"/>
              <a:gd name="connsiteY158" fmla="*/ 2368062 h 2508738"/>
              <a:gd name="connsiteX159" fmla="*/ 1058536 w 6388628"/>
              <a:gd name="connsiteY159" fmla="*/ 2399323 h 2508738"/>
              <a:gd name="connsiteX160" fmla="*/ 1081982 w 6388628"/>
              <a:gd name="connsiteY160" fmla="*/ 2414954 h 2508738"/>
              <a:gd name="connsiteX161" fmla="*/ 1121059 w 6388628"/>
              <a:gd name="connsiteY161" fmla="*/ 2422769 h 2508738"/>
              <a:gd name="connsiteX162" fmla="*/ 1167951 w 6388628"/>
              <a:gd name="connsiteY162" fmla="*/ 2438400 h 2508738"/>
              <a:gd name="connsiteX163" fmla="*/ 1207028 w 6388628"/>
              <a:gd name="connsiteY163" fmla="*/ 2446215 h 2508738"/>
              <a:gd name="connsiteX164" fmla="*/ 1308628 w 6388628"/>
              <a:gd name="connsiteY164" fmla="*/ 2477477 h 2508738"/>
              <a:gd name="connsiteX165" fmla="*/ 1425859 w 6388628"/>
              <a:gd name="connsiteY165" fmla="*/ 2500923 h 2508738"/>
              <a:gd name="connsiteX166" fmla="*/ 2074536 w 6388628"/>
              <a:gd name="connsiteY166" fmla="*/ 2493108 h 2508738"/>
              <a:gd name="connsiteX167" fmla="*/ 2262105 w 6388628"/>
              <a:gd name="connsiteY167" fmla="*/ 2485292 h 2508738"/>
              <a:gd name="connsiteX168" fmla="*/ 2605982 w 6388628"/>
              <a:gd name="connsiteY168" fmla="*/ 2454031 h 2508738"/>
              <a:gd name="connsiteX169" fmla="*/ 2738843 w 6388628"/>
              <a:gd name="connsiteY169" fmla="*/ 2438400 h 2508738"/>
              <a:gd name="connsiteX170" fmla="*/ 2871705 w 6388628"/>
              <a:gd name="connsiteY170" fmla="*/ 2430585 h 2508738"/>
              <a:gd name="connsiteX171" fmla="*/ 3465674 w 6388628"/>
              <a:gd name="connsiteY171" fmla="*/ 2446215 h 2508738"/>
              <a:gd name="connsiteX172" fmla="*/ 3575089 w 6388628"/>
              <a:gd name="connsiteY172" fmla="*/ 2461846 h 2508738"/>
              <a:gd name="connsiteX173" fmla="*/ 3825182 w 6388628"/>
              <a:gd name="connsiteY173" fmla="*/ 2485292 h 2508738"/>
              <a:gd name="connsiteX174" fmla="*/ 3903336 w 6388628"/>
              <a:gd name="connsiteY174" fmla="*/ 2500923 h 2508738"/>
              <a:gd name="connsiteX175" fmla="*/ 4176874 w 6388628"/>
              <a:gd name="connsiteY175" fmla="*/ 2508738 h 2508738"/>
              <a:gd name="connsiteX176" fmla="*/ 4583274 w 6388628"/>
              <a:gd name="connsiteY176" fmla="*/ 2493108 h 2508738"/>
              <a:gd name="connsiteX177" fmla="*/ 4739582 w 6388628"/>
              <a:gd name="connsiteY177" fmla="*/ 2477477 h 2508738"/>
              <a:gd name="connsiteX178" fmla="*/ 5013120 w 6388628"/>
              <a:gd name="connsiteY178" fmla="*/ 2454031 h 2508738"/>
              <a:gd name="connsiteX179" fmla="*/ 5091274 w 6388628"/>
              <a:gd name="connsiteY179" fmla="*/ 2438400 h 2508738"/>
              <a:gd name="connsiteX180" fmla="*/ 5161612 w 6388628"/>
              <a:gd name="connsiteY180" fmla="*/ 2430585 h 2508738"/>
              <a:gd name="connsiteX181" fmla="*/ 5247582 w 6388628"/>
              <a:gd name="connsiteY181" fmla="*/ 2414954 h 2508738"/>
              <a:gd name="connsiteX182" fmla="*/ 5466412 w 6388628"/>
              <a:gd name="connsiteY182" fmla="*/ 2375877 h 2508738"/>
              <a:gd name="connsiteX183" fmla="*/ 5497674 w 6388628"/>
              <a:gd name="connsiteY183" fmla="*/ 2360246 h 2508738"/>
              <a:gd name="connsiteX184" fmla="*/ 5583643 w 6388628"/>
              <a:gd name="connsiteY184" fmla="*/ 2336800 h 2508738"/>
              <a:gd name="connsiteX185" fmla="*/ 5622720 w 6388628"/>
              <a:gd name="connsiteY185" fmla="*/ 2313354 h 2508738"/>
              <a:gd name="connsiteX186" fmla="*/ 5685243 w 6388628"/>
              <a:gd name="connsiteY186" fmla="*/ 2289908 h 2508738"/>
              <a:gd name="connsiteX187" fmla="*/ 5708689 w 6388628"/>
              <a:gd name="connsiteY187" fmla="*/ 2282092 h 2508738"/>
              <a:gd name="connsiteX188" fmla="*/ 5739951 w 6388628"/>
              <a:gd name="connsiteY188" fmla="*/ 2266462 h 2508738"/>
              <a:gd name="connsiteX189" fmla="*/ 5794659 w 6388628"/>
              <a:gd name="connsiteY189" fmla="*/ 2243015 h 2508738"/>
              <a:gd name="connsiteX190" fmla="*/ 5849366 w 6388628"/>
              <a:gd name="connsiteY190" fmla="*/ 2211754 h 2508738"/>
              <a:gd name="connsiteX191" fmla="*/ 5904074 w 6388628"/>
              <a:gd name="connsiteY191" fmla="*/ 2172677 h 2508738"/>
              <a:gd name="connsiteX192" fmla="*/ 5966597 w 6388628"/>
              <a:gd name="connsiteY192" fmla="*/ 2133600 h 2508738"/>
              <a:gd name="connsiteX193" fmla="*/ 6013489 w 6388628"/>
              <a:gd name="connsiteY193" fmla="*/ 2086708 h 2508738"/>
              <a:gd name="connsiteX194" fmla="*/ 6036936 w 6388628"/>
              <a:gd name="connsiteY194" fmla="*/ 2047631 h 2508738"/>
              <a:gd name="connsiteX195" fmla="*/ 6060382 w 6388628"/>
              <a:gd name="connsiteY195" fmla="*/ 2039815 h 2508738"/>
              <a:gd name="connsiteX196" fmla="*/ 6115089 w 6388628"/>
              <a:gd name="connsiteY196" fmla="*/ 1961662 h 2508738"/>
              <a:gd name="connsiteX197" fmla="*/ 6122905 w 6388628"/>
              <a:gd name="connsiteY197" fmla="*/ 1930400 h 2508738"/>
              <a:gd name="connsiteX198" fmla="*/ 6130720 w 6388628"/>
              <a:gd name="connsiteY198" fmla="*/ 1906954 h 2508738"/>
              <a:gd name="connsiteX199" fmla="*/ 6146351 w 6388628"/>
              <a:gd name="connsiteY199" fmla="*/ 1883508 h 2508738"/>
              <a:gd name="connsiteX200" fmla="*/ 6177612 w 6388628"/>
              <a:gd name="connsiteY200" fmla="*/ 1813169 h 2508738"/>
              <a:gd name="connsiteX201" fmla="*/ 6193243 w 6388628"/>
              <a:gd name="connsiteY201" fmla="*/ 1781908 h 2508738"/>
              <a:gd name="connsiteX202" fmla="*/ 6216689 w 6388628"/>
              <a:gd name="connsiteY202" fmla="*/ 1727200 h 2508738"/>
              <a:gd name="connsiteX203" fmla="*/ 6247951 w 6388628"/>
              <a:gd name="connsiteY203" fmla="*/ 1633415 h 2508738"/>
              <a:gd name="connsiteX204" fmla="*/ 6271397 w 6388628"/>
              <a:gd name="connsiteY204" fmla="*/ 1555262 h 2508738"/>
              <a:gd name="connsiteX205" fmla="*/ 6279212 w 6388628"/>
              <a:gd name="connsiteY205" fmla="*/ 1516185 h 2508738"/>
              <a:gd name="connsiteX206" fmla="*/ 6294843 w 6388628"/>
              <a:gd name="connsiteY206" fmla="*/ 1484923 h 2508738"/>
              <a:gd name="connsiteX207" fmla="*/ 6318289 w 6388628"/>
              <a:gd name="connsiteY207" fmla="*/ 1422400 h 2508738"/>
              <a:gd name="connsiteX208" fmla="*/ 6333920 w 6388628"/>
              <a:gd name="connsiteY208" fmla="*/ 1367692 h 2508738"/>
              <a:gd name="connsiteX209" fmla="*/ 6341736 w 6388628"/>
              <a:gd name="connsiteY209" fmla="*/ 1320800 h 2508738"/>
              <a:gd name="connsiteX210" fmla="*/ 6357366 w 6388628"/>
              <a:gd name="connsiteY210" fmla="*/ 1297354 h 2508738"/>
              <a:gd name="connsiteX211" fmla="*/ 6365182 w 6388628"/>
              <a:gd name="connsiteY211" fmla="*/ 1242646 h 2508738"/>
              <a:gd name="connsiteX212" fmla="*/ 6380812 w 6388628"/>
              <a:gd name="connsiteY212" fmla="*/ 1148862 h 2508738"/>
              <a:gd name="connsiteX213" fmla="*/ 6388628 w 6388628"/>
              <a:gd name="connsiteY213" fmla="*/ 1062892 h 2508738"/>
              <a:gd name="connsiteX214" fmla="*/ 6380812 w 6388628"/>
              <a:gd name="connsiteY214" fmla="*/ 1016000 h 2508738"/>
              <a:gd name="connsiteX215" fmla="*/ 6372997 w 6388628"/>
              <a:gd name="connsiteY215" fmla="*/ 930031 h 2508738"/>
              <a:gd name="connsiteX216" fmla="*/ 6349551 w 6388628"/>
              <a:gd name="connsiteY216" fmla="*/ 890954 h 2508738"/>
              <a:gd name="connsiteX217" fmla="*/ 6341736 w 6388628"/>
              <a:gd name="connsiteY217" fmla="*/ 859692 h 2508738"/>
              <a:gd name="connsiteX218" fmla="*/ 6310474 w 6388628"/>
              <a:gd name="connsiteY218" fmla="*/ 789354 h 2508738"/>
              <a:gd name="connsiteX219" fmla="*/ 6294843 w 6388628"/>
              <a:gd name="connsiteY219" fmla="*/ 726831 h 2508738"/>
              <a:gd name="connsiteX220" fmla="*/ 6255766 w 6388628"/>
              <a:gd name="connsiteY220" fmla="*/ 656492 h 2508738"/>
              <a:gd name="connsiteX221" fmla="*/ 6232320 w 6388628"/>
              <a:gd name="connsiteY221" fmla="*/ 593969 h 2508738"/>
              <a:gd name="connsiteX222" fmla="*/ 6193243 w 6388628"/>
              <a:gd name="connsiteY222" fmla="*/ 515815 h 2508738"/>
              <a:gd name="connsiteX223" fmla="*/ 6185428 w 6388628"/>
              <a:gd name="connsiteY223" fmla="*/ 492369 h 2508738"/>
              <a:gd name="connsiteX224" fmla="*/ 6177612 w 6388628"/>
              <a:gd name="connsiteY224" fmla="*/ 461108 h 2508738"/>
              <a:gd name="connsiteX225" fmla="*/ 6130720 w 6388628"/>
              <a:gd name="connsiteY225" fmla="*/ 429846 h 2508738"/>
              <a:gd name="connsiteX226" fmla="*/ 6076012 w 6388628"/>
              <a:gd name="connsiteY226" fmla="*/ 406400 h 2508738"/>
              <a:gd name="connsiteX227" fmla="*/ 5849366 w 6388628"/>
              <a:gd name="connsiteY227" fmla="*/ 414215 h 2508738"/>
              <a:gd name="connsiteX228" fmla="*/ 5747766 w 6388628"/>
              <a:gd name="connsiteY228" fmla="*/ 445477 h 2508738"/>
              <a:gd name="connsiteX229" fmla="*/ 5724320 w 6388628"/>
              <a:gd name="connsiteY229" fmla="*/ 453292 h 2508738"/>
              <a:gd name="connsiteX230" fmla="*/ 5693059 w 6388628"/>
              <a:gd name="connsiteY230" fmla="*/ 476738 h 2508738"/>
              <a:gd name="connsiteX231" fmla="*/ 5638351 w 6388628"/>
              <a:gd name="connsiteY231" fmla="*/ 492369 h 2508738"/>
              <a:gd name="connsiteX232" fmla="*/ 5591459 w 6388628"/>
              <a:gd name="connsiteY232" fmla="*/ 523631 h 2508738"/>
              <a:gd name="connsiteX233" fmla="*/ 5568012 w 6388628"/>
              <a:gd name="connsiteY233" fmla="*/ 531446 h 2508738"/>
              <a:gd name="connsiteX234" fmla="*/ 5513305 w 6388628"/>
              <a:gd name="connsiteY234" fmla="*/ 562708 h 2508738"/>
              <a:gd name="connsiteX235" fmla="*/ 5497674 w 6388628"/>
              <a:gd name="connsiteY235" fmla="*/ 586154 h 2508738"/>
              <a:gd name="connsiteX236" fmla="*/ 5466412 w 6388628"/>
              <a:gd name="connsiteY236" fmla="*/ 601785 h 2508738"/>
              <a:gd name="connsiteX237" fmla="*/ 5466412 w 6388628"/>
              <a:gd name="connsiteY237" fmla="*/ 625231 h 2508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6388628" h="2508738">
                <a:moveTo>
                  <a:pt x="5466412" y="625231"/>
                </a:moveTo>
                <a:cubicBezTo>
                  <a:pt x="5458597" y="634349"/>
                  <a:pt x="5434349" y="644959"/>
                  <a:pt x="5419520" y="656492"/>
                </a:cubicBezTo>
                <a:cubicBezTo>
                  <a:pt x="5362487" y="700850"/>
                  <a:pt x="5432680" y="661635"/>
                  <a:pt x="5364812" y="695569"/>
                </a:cubicBezTo>
                <a:cubicBezTo>
                  <a:pt x="5359602" y="705990"/>
                  <a:pt x="5353771" y="716122"/>
                  <a:pt x="5349182" y="726831"/>
                </a:cubicBezTo>
                <a:cubicBezTo>
                  <a:pt x="5345937" y="734403"/>
                  <a:pt x="5345453" y="743124"/>
                  <a:pt x="5341366" y="750277"/>
                </a:cubicBezTo>
                <a:cubicBezTo>
                  <a:pt x="5334903" y="761586"/>
                  <a:pt x="5325491" y="770939"/>
                  <a:pt x="5317920" y="781538"/>
                </a:cubicBezTo>
                <a:cubicBezTo>
                  <a:pt x="5312460" y="789182"/>
                  <a:pt x="5307749" y="797341"/>
                  <a:pt x="5302289" y="804985"/>
                </a:cubicBezTo>
                <a:cubicBezTo>
                  <a:pt x="5294718" y="815584"/>
                  <a:pt x="5286068" y="825408"/>
                  <a:pt x="5278843" y="836246"/>
                </a:cubicBezTo>
                <a:cubicBezTo>
                  <a:pt x="5270417" y="848885"/>
                  <a:pt x="5264511" y="863171"/>
                  <a:pt x="5255397" y="875323"/>
                </a:cubicBezTo>
                <a:cubicBezTo>
                  <a:pt x="5248765" y="884165"/>
                  <a:pt x="5239144" y="890377"/>
                  <a:pt x="5231951" y="898769"/>
                </a:cubicBezTo>
                <a:cubicBezTo>
                  <a:pt x="5223474" y="908659"/>
                  <a:pt x="5216320" y="919610"/>
                  <a:pt x="5208505" y="930031"/>
                </a:cubicBezTo>
                <a:cubicBezTo>
                  <a:pt x="5205900" y="943057"/>
                  <a:pt x="5207280" y="957575"/>
                  <a:pt x="5200689" y="969108"/>
                </a:cubicBezTo>
                <a:cubicBezTo>
                  <a:pt x="5185952" y="994897"/>
                  <a:pt x="5145982" y="1039446"/>
                  <a:pt x="5145982" y="1039446"/>
                </a:cubicBezTo>
                <a:cubicBezTo>
                  <a:pt x="5132051" y="1081234"/>
                  <a:pt x="5146264" y="1046838"/>
                  <a:pt x="5114720" y="1094154"/>
                </a:cubicBezTo>
                <a:cubicBezTo>
                  <a:pt x="5106294" y="1106793"/>
                  <a:pt x="5099325" y="1120350"/>
                  <a:pt x="5091274" y="1133231"/>
                </a:cubicBezTo>
                <a:cubicBezTo>
                  <a:pt x="5086296" y="1141196"/>
                  <a:pt x="5080853" y="1148862"/>
                  <a:pt x="5075643" y="1156677"/>
                </a:cubicBezTo>
                <a:cubicBezTo>
                  <a:pt x="5073138" y="1166698"/>
                  <a:pt x="5065620" y="1200170"/>
                  <a:pt x="5060012" y="1211385"/>
                </a:cubicBezTo>
                <a:cubicBezTo>
                  <a:pt x="5055812" y="1219786"/>
                  <a:pt x="5048583" y="1226430"/>
                  <a:pt x="5044382" y="1234831"/>
                </a:cubicBezTo>
                <a:cubicBezTo>
                  <a:pt x="5038108" y="1247379"/>
                  <a:pt x="5034449" y="1261088"/>
                  <a:pt x="5028751" y="1273908"/>
                </a:cubicBezTo>
                <a:cubicBezTo>
                  <a:pt x="5024019" y="1284554"/>
                  <a:pt x="5017447" y="1294352"/>
                  <a:pt x="5013120" y="1305169"/>
                </a:cubicBezTo>
                <a:cubicBezTo>
                  <a:pt x="5007001" y="1320467"/>
                  <a:pt x="5004858" y="1337325"/>
                  <a:pt x="4997489" y="1352062"/>
                </a:cubicBezTo>
                <a:cubicBezTo>
                  <a:pt x="4989674" y="1367693"/>
                  <a:pt x="4980764" y="1382823"/>
                  <a:pt x="4974043" y="1398954"/>
                </a:cubicBezTo>
                <a:cubicBezTo>
                  <a:pt x="4967706" y="1414163"/>
                  <a:pt x="4963622" y="1430215"/>
                  <a:pt x="4958412" y="1445846"/>
                </a:cubicBezTo>
                <a:cubicBezTo>
                  <a:pt x="4955807" y="1453661"/>
                  <a:pt x="4957187" y="1464349"/>
                  <a:pt x="4950597" y="1469292"/>
                </a:cubicBezTo>
                <a:lnTo>
                  <a:pt x="4919336" y="1492738"/>
                </a:lnTo>
                <a:cubicBezTo>
                  <a:pt x="4916731" y="1503159"/>
                  <a:pt x="4917478" y="1515063"/>
                  <a:pt x="4911520" y="1524000"/>
                </a:cubicBezTo>
                <a:cubicBezTo>
                  <a:pt x="4902862" y="1536987"/>
                  <a:pt x="4878003" y="1542988"/>
                  <a:pt x="4864628" y="1547446"/>
                </a:cubicBezTo>
                <a:cubicBezTo>
                  <a:pt x="4862023" y="1555261"/>
                  <a:pt x="4862637" y="1565067"/>
                  <a:pt x="4856812" y="1570892"/>
                </a:cubicBezTo>
                <a:cubicBezTo>
                  <a:pt x="4843528" y="1584176"/>
                  <a:pt x="4809920" y="1602154"/>
                  <a:pt x="4809920" y="1602154"/>
                </a:cubicBezTo>
                <a:cubicBezTo>
                  <a:pt x="4768237" y="1664677"/>
                  <a:pt x="4822946" y="1589128"/>
                  <a:pt x="4770843" y="1641231"/>
                </a:cubicBezTo>
                <a:cubicBezTo>
                  <a:pt x="4735493" y="1676581"/>
                  <a:pt x="4777410" y="1657278"/>
                  <a:pt x="4731766" y="1672492"/>
                </a:cubicBezTo>
                <a:cubicBezTo>
                  <a:pt x="4721346" y="1680307"/>
                  <a:pt x="4710395" y="1687461"/>
                  <a:pt x="4700505" y="1695938"/>
                </a:cubicBezTo>
                <a:cubicBezTo>
                  <a:pt x="4692113" y="1703131"/>
                  <a:pt x="4686721" y="1714017"/>
                  <a:pt x="4677059" y="1719385"/>
                </a:cubicBezTo>
                <a:cubicBezTo>
                  <a:pt x="4662656" y="1727387"/>
                  <a:pt x="4630166" y="1735015"/>
                  <a:pt x="4630166" y="1735015"/>
                </a:cubicBezTo>
                <a:cubicBezTo>
                  <a:pt x="4622351" y="1745436"/>
                  <a:pt x="4615931" y="1757066"/>
                  <a:pt x="4606720" y="1766277"/>
                </a:cubicBezTo>
                <a:cubicBezTo>
                  <a:pt x="4597510" y="1775487"/>
                  <a:pt x="4586845" y="1783397"/>
                  <a:pt x="4575459" y="1789723"/>
                </a:cubicBezTo>
                <a:cubicBezTo>
                  <a:pt x="4561438" y="1797512"/>
                  <a:pt x="4530486" y="1807319"/>
                  <a:pt x="4512936" y="1813169"/>
                </a:cubicBezTo>
                <a:cubicBezTo>
                  <a:pt x="4505120" y="1818379"/>
                  <a:pt x="4498123" y="1825100"/>
                  <a:pt x="4489489" y="1828800"/>
                </a:cubicBezTo>
                <a:cubicBezTo>
                  <a:pt x="4479616" y="1833031"/>
                  <a:pt x="4468556" y="1833664"/>
                  <a:pt x="4458228" y="1836615"/>
                </a:cubicBezTo>
                <a:cubicBezTo>
                  <a:pt x="4399900" y="1853281"/>
                  <a:pt x="4478771" y="1839544"/>
                  <a:pt x="4364443" y="1852246"/>
                </a:cubicBezTo>
                <a:cubicBezTo>
                  <a:pt x="4327971" y="1849641"/>
                  <a:pt x="4291369" y="1848469"/>
                  <a:pt x="4255028" y="1844431"/>
                </a:cubicBezTo>
                <a:cubicBezTo>
                  <a:pt x="4244352" y="1843245"/>
                  <a:pt x="4234129" y="1839441"/>
                  <a:pt x="4223766" y="1836615"/>
                </a:cubicBezTo>
                <a:cubicBezTo>
                  <a:pt x="4205469" y="1831625"/>
                  <a:pt x="4187699" y="1824480"/>
                  <a:pt x="4169059" y="1820985"/>
                </a:cubicBezTo>
                <a:cubicBezTo>
                  <a:pt x="4145872" y="1816638"/>
                  <a:pt x="4122074" y="1816505"/>
                  <a:pt x="4098720" y="1813169"/>
                </a:cubicBezTo>
                <a:cubicBezTo>
                  <a:pt x="4085570" y="1811290"/>
                  <a:pt x="4072669" y="1807959"/>
                  <a:pt x="4059643" y="1805354"/>
                </a:cubicBezTo>
                <a:cubicBezTo>
                  <a:pt x="4011346" y="1781205"/>
                  <a:pt x="4043768" y="1793585"/>
                  <a:pt x="3981489" y="1781908"/>
                </a:cubicBezTo>
                <a:cubicBezTo>
                  <a:pt x="3955377" y="1777012"/>
                  <a:pt x="3903336" y="1766277"/>
                  <a:pt x="3903336" y="1766277"/>
                </a:cubicBezTo>
                <a:cubicBezTo>
                  <a:pt x="3872397" y="1753901"/>
                  <a:pt x="3842548" y="1741014"/>
                  <a:pt x="3809551" y="1735015"/>
                </a:cubicBezTo>
                <a:cubicBezTo>
                  <a:pt x="3791427" y="1731720"/>
                  <a:pt x="3773079" y="1729805"/>
                  <a:pt x="3754843" y="1727200"/>
                </a:cubicBezTo>
                <a:cubicBezTo>
                  <a:pt x="3739212" y="1721990"/>
                  <a:pt x="3723847" y="1715904"/>
                  <a:pt x="3707951" y="1711569"/>
                </a:cubicBezTo>
                <a:cubicBezTo>
                  <a:pt x="3695135" y="1708074"/>
                  <a:pt x="3681841" y="1706636"/>
                  <a:pt x="3668874" y="1703754"/>
                </a:cubicBezTo>
                <a:cubicBezTo>
                  <a:pt x="3658388" y="1701424"/>
                  <a:pt x="3648033" y="1698543"/>
                  <a:pt x="3637612" y="1695938"/>
                </a:cubicBezTo>
                <a:cubicBezTo>
                  <a:pt x="3629797" y="1690728"/>
                  <a:pt x="3621809" y="1685767"/>
                  <a:pt x="3614166" y="1680308"/>
                </a:cubicBezTo>
                <a:cubicBezTo>
                  <a:pt x="3603567" y="1672737"/>
                  <a:pt x="3593951" y="1663765"/>
                  <a:pt x="3582905" y="1656862"/>
                </a:cubicBezTo>
                <a:cubicBezTo>
                  <a:pt x="3552326" y="1637750"/>
                  <a:pt x="3554013" y="1647113"/>
                  <a:pt x="3528197" y="1625600"/>
                </a:cubicBezTo>
                <a:cubicBezTo>
                  <a:pt x="3519706" y="1618524"/>
                  <a:pt x="3513745" y="1608578"/>
                  <a:pt x="3504751" y="1602154"/>
                </a:cubicBezTo>
                <a:cubicBezTo>
                  <a:pt x="3460399" y="1570474"/>
                  <a:pt x="3486963" y="1602538"/>
                  <a:pt x="3450043" y="1570892"/>
                </a:cubicBezTo>
                <a:cubicBezTo>
                  <a:pt x="3423126" y="1547821"/>
                  <a:pt x="3424041" y="1538352"/>
                  <a:pt x="3395336" y="1524000"/>
                </a:cubicBezTo>
                <a:cubicBezTo>
                  <a:pt x="3387967" y="1520316"/>
                  <a:pt x="3379705" y="1518790"/>
                  <a:pt x="3371889" y="1516185"/>
                </a:cubicBezTo>
                <a:cubicBezTo>
                  <a:pt x="3358863" y="1505764"/>
                  <a:pt x="3347394" y="1493024"/>
                  <a:pt x="3332812" y="1484923"/>
                </a:cubicBezTo>
                <a:cubicBezTo>
                  <a:pt x="3323423" y="1479707"/>
                  <a:pt x="3311524" y="1481097"/>
                  <a:pt x="3301551" y="1477108"/>
                </a:cubicBezTo>
                <a:cubicBezTo>
                  <a:pt x="3285325" y="1470618"/>
                  <a:pt x="3269754" y="1462467"/>
                  <a:pt x="3254659" y="1453662"/>
                </a:cubicBezTo>
                <a:cubicBezTo>
                  <a:pt x="3182997" y="1411859"/>
                  <a:pt x="3233444" y="1430959"/>
                  <a:pt x="3184320" y="1414585"/>
                </a:cubicBezTo>
                <a:cubicBezTo>
                  <a:pt x="3176505" y="1409375"/>
                  <a:pt x="3169507" y="1402654"/>
                  <a:pt x="3160874" y="1398954"/>
                </a:cubicBezTo>
                <a:cubicBezTo>
                  <a:pt x="3151001" y="1394723"/>
                  <a:pt x="3139940" y="1394089"/>
                  <a:pt x="3129612" y="1391138"/>
                </a:cubicBezTo>
                <a:cubicBezTo>
                  <a:pt x="3051157" y="1368722"/>
                  <a:pt x="3172594" y="1399929"/>
                  <a:pt x="3074905" y="1375508"/>
                </a:cubicBezTo>
                <a:cubicBezTo>
                  <a:pt x="3067090" y="1370298"/>
                  <a:pt x="3060092" y="1363577"/>
                  <a:pt x="3051459" y="1359877"/>
                </a:cubicBezTo>
                <a:cubicBezTo>
                  <a:pt x="3033038" y="1351982"/>
                  <a:pt x="2978160" y="1346056"/>
                  <a:pt x="2965489" y="1344246"/>
                </a:cubicBezTo>
                <a:cubicBezTo>
                  <a:pt x="2942043" y="1336431"/>
                  <a:pt x="2919764" y="1323037"/>
                  <a:pt x="2895151" y="1320800"/>
                </a:cubicBezTo>
                <a:lnTo>
                  <a:pt x="2731028" y="1305169"/>
                </a:lnTo>
                <a:cubicBezTo>
                  <a:pt x="2710153" y="1302850"/>
                  <a:pt x="2689222" y="1300807"/>
                  <a:pt x="2668505" y="1297354"/>
                </a:cubicBezTo>
                <a:cubicBezTo>
                  <a:pt x="2562546" y="1279694"/>
                  <a:pt x="2623108" y="1288135"/>
                  <a:pt x="2559089" y="1273908"/>
                </a:cubicBezTo>
                <a:cubicBezTo>
                  <a:pt x="2546122" y="1271026"/>
                  <a:pt x="2532828" y="1269587"/>
                  <a:pt x="2520012" y="1266092"/>
                </a:cubicBezTo>
                <a:cubicBezTo>
                  <a:pt x="2359467" y="1222307"/>
                  <a:pt x="2573859" y="1276777"/>
                  <a:pt x="2434043" y="1234831"/>
                </a:cubicBezTo>
                <a:cubicBezTo>
                  <a:pt x="2421320" y="1231014"/>
                  <a:pt x="2407853" y="1230237"/>
                  <a:pt x="2394966" y="1227015"/>
                </a:cubicBezTo>
                <a:cubicBezTo>
                  <a:pt x="2386974" y="1225017"/>
                  <a:pt x="2379335" y="1221805"/>
                  <a:pt x="2371520" y="1219200"/>
                </a:cubicBezTo>
                <a:cubicBezTo>
                  <a:pt x="2363705" y="1213990"/>
                  <a:pt x="2356475" y="1207770"/>
                  <a:pt x="2348074" y="1203569"/>
                </a:cubicBezTo>
                <a:cubicBezTo>
                  <a:pt x="2340706" y="1199885"/>
                  <a:pt x="2332342" y="1198647"/>
                  <a:pt x="2324628" y="1195754"/>
                </a:cubicBezTo>
                <a:cubicBezTo>
                  <a:pt x="2249867" y="1167719"/>
                  <a:pt x="2315323" y="1190047"/>
                  <a:pt x="2262105" y="1172308"/>
                </a:cubicBezTo>
                <a:cubicBezTo>
                  <a:pt x="2206848" y="1135469"/>
                  <a:pt x="2273380" y="1183582"/>
                  <a:pt x="2215212" y="1125415"/>
                </a:cubicBezTo>
                <a:cubicBezTo>
                  <a:pt x="2208570" y="1118773"/>
                  <a:pt x="2199581" y="1114995"/>
                  <a:pt x="2191766" y="1109785"/>
                </a:cubicBezTo>
                <a:cubicBezTo>
                  <a:pt x="2129247" y="1026424"/>
                  <a:pt x="2209998" y="1128016"/>
                  <a:pt x="2137059" y="1055077"/>
                </a:cubicBezTo>
                <a:cubicBezTo>
                  <a:pt x="2130417" y="1048435"/>
                  <a:pt x="2126888" y="1039274"/>
                  <a:pt x="2121428" y="1031631"/>
                </a:cubicBezTo>
                <a:cubicBezTo>
                  <a:pt x="2113857" y="1021032"/>
                  <a:pt x="2107192" y="1009580"/>
                  <a:pt x="2097982" y="1000369"/>
                </a:cubicBezTo>
                <a:cubicBezTo>
                  <a:pt x="2091340" y="993727"/>
                  <a:pt x="2081178" y="991380"/>
                  <a:pt x="2074536" y="984738"/>
                </a:cubicBezTo>
                <a:cubicBezTo>
                  <a:pt x="2040212" y="950414"/>
                  <a:pt x="2062094" y="961105"/>
                  <a:pt x="2035459" y="930031"/>
                </a:cubicBezTo>
                <a:cubicBezTo>
                  <a:pt x="2025868" y="918842"/>
                  <a:pt x="2013245" y="910402"/>
                  <a:pt x="2004197" y="898769"/>
                </a:cubicBezTo>
                <a:cubicBezTo>
                  <a:pt x="1994871" y="886778"/>
                  <a:pt x="1990754" y="871124"/>
                  <a:pt x="1980751" y="859692"/>
                </a:cubicBezTo>
                <a:cubicBezTo>
                  <a:pt x="1972173" y="849889"/>
                  <a:pt x="1958700" y="845457"/>
                  <a:pt x="1949489" y="836246"/>
                </a:cubicBezTo>
                <a:cubicBezTo>
                  <a:pt x="1940279" y="827036"/>
                  <a:pt x="1934520" y="814875"/>
                  <a:pt x="1926043" y="804985"/>
                </a:cubicBezTo>
                <a:cubicBezTo>
                  <a:pt x="1918850" y="796593"/>
                  <a:pt x="1909673" y="790029"/>
                  <a:pt x="1902597" y="781538"/>
                </a:cubicBezTo>
                <a:cubicBezTo>
                  <a:pt x="1896584" y="774322"/>
                  <a:pt x="1893284" y="765042"/>
                  <a:pt x="1886966" y="758092"/>
                </a:cubicBezTo>
                <a:cubicBezTo>
                  <a:pt x="1867140" y="736283"/>
                  <a:pt x="1840792" y="720092"/>
                  <a:pt x="1824443" y="695569"/>
                </a:cubicBezTo>
                <a:cubicBezTo>
                  <a:pt x="1819233" y="687754"/>
                  <a:pt x="1814925" y="679255"/>
                  <a:pt x="1808812" y="672123"/>
                </a:cubicBezTo>
                <a:cubicBezTo>
                  <a:pt x="1799222" y="660934"/>
                  <a:pt x="1787141" y="652051"/>
                  <a:pt x="1777551" y="640862"/>
                </a:cubicBezTo>
                <a:cubicBezTo>
                  <a:pt x="1771438" y="633730"/>
                  <a:pt x="1768160" y="624436"/>
                  <a:pt x="1761920" y="617415"/>
                </a:cubicBezTo>
                <a:cubicBezTo>
                  <a:pt x="1747234" y="600893"/>
                  <a:pt x="1715028" y="570523"/>
                  <a:pt x="1715028" y="570523"/>
                </a:cubicBezTo>
                <a:cubicBezTo>
                  <a:pt x="1712423" y="562708"/>
                  <a:pt x="1711299" y="554230"/>
                  <a:pt x="1707212" y="547077"/>
                </a:cubicBezTo>
                <a:cubicBezTo>
                  <a:pt x="1685570" y="509203"/>
                  <a:pt x="1674795" y="513535"/>
                  <a:pt x="1644689" y="476738"/>
                </a:cubicBezTo>
                <a:cubicBezTo>
                  <a:pt x="1632793" y="462199"/>
                  <a:pt x="1624477" y="445039"/>
                  <a:pt x="1613428" y="429846"/>
                </a:cubicBezTo>
                <a:cubicBezTo>
                  <a:pt x="1603617" y="416355"/>
                  <a:pt x="1592175" y="404114"/>
                  <a:pt x="1582166" y="390769"/>
                </a:cubicBezTo>
                <a:cubicBezTo>
                  <a:pt x="1576530" y="383255"/>
                  <a:pt x="1571995" y="374966"/>
                  <a:pt x="1566536" y="367323"/>
                </a:cubicBezTo>
                <a:cubicBezTo>
                  <a:pt x="1558965" y="356724"/>
                  <a:pt x="1550314" y="346900"/>
                  <a:pt x="1543089" y="336062"/>
                </a:cubicBezTo>
                <a:cubicBezTo>
                  <a:pt x="1534663" y="323423"/>
                  <a:pt x="1528069" y="309624"/>
                  <a:pt x="1519643" y="296985"/>
                </a:cubicBezTo>
                <a:cubicBezTo>
                  <a:pt x="1512418" y="286147"/>
                  <a:pt x="1504674" y="275613"/>
                  <a:pt x="1496197" y="265723"/>
                </a:cubicBezTo>
                <a:cubicBezTo>
                  <a:pt x="1489004" y="257331"/>
                  <a:pt x="1479089" y="251332"/>
                  <a:pt x="1472751" y="242277"/>
                </a:cubicBezTo>
                <a:cubicBezTo>
                  <a:pt x="1460706" y="225070"/>
                  <a:pt x="1453843" y="204555"/>
                  <a:pt x="1441489" y="187569"/>
                </a:cubicBezTo>
                <a:cubicBezTo>
                  <a:pt x="1412646" y="147911"/>
                  <a:pt x="1409300" y="161474"/>
                  <a:pt x="1371151" y="132862"/>
                </a:cubicBezTo>
                <a:cubicBezTo>
                  <a:pt x="1362309" y="126230"/>
                  <a:pt x="1356196" y="116491"/>
                  <a:pt x="1347705" y="109415"/>
                </a:cubicBezTo>
                <a:cubicBezTo>
                  <a:pt x="1331138" y="95609"/>
                  <a:pt x="1312103" y="87707"/>
                  <a:pt x="1292997" y="78154"/>
                </a:cubicBezTo>
                <a:cubicBezTo>
                  <a:pt x="1265665" y="37156"/>
                  <a:pt x="1280994" y="49754"/>
                  <a:pt x="1207028" y="31262"/>
                </a:cubicBezTo>
                <a:cubicBezTo>
                  <a:pt x="1080735" y="-312"/>
                  <a:pt x="1074496" y="7050"/>
                  <a:pt x="933489" y="0"/>
                </a:cubicBezTo>
                <a:cubicBezTo>
                  <a:pt x="870966" y="2605"/>
                  <a:pt x="808043" y="285"/>
                  <a:pt x="745920" y="7815"/>
                </a:cubicBezTo>
                <a:cubicBezTo>
                  <a:pt x="721385" y="10789"/>
                  <a:pt x="699028" y="23446"/>
                  <a:pt x="675582" y="31262"/>
                </a:cubicBezTo>
                <a:cubicBezTo>
                  <a:pt x="667767" y="33867"/>
                  <a:pt x="659785" y="36017"/>
                  <a:pt x="652136" y="39077"/>
                </a:cubicBezTo>
                <a:cubicBezTo>
                  <a:pt x="605410" y="57768"/>
                  <a:pt x="626368" y="50272"/>
                  <a:pt x="589612" y="62523"/>
                </a:cubicBezTo>
                <a:cubicBezTo>
                  <a:pt x="579192" y="70338"/>
                  <a:pt x="566690" y="75962"/>
                  <a:pt x="558351" y="85969"/>
                </a:cubicBezTo>
                <a:cubicBezTo>
                  <a:pt x="526288" y="124445"/>
                  <a:pt x="579995" y="99595"/>
                  <a:pt x="527089" y="117231"/>
                </a:cubicBezTo>
                <a:cubicBezTo>
                  <a:pt x="521879" y="125046"/>
                  <a:pt x="517572" y="133546"/>
                  <a:pt x="511459" y="140677"/>
                </a:cubicBezTo>
                <a:cubicBezTo>
                  <a:pt x="470443" y="188528"/>
                  <a:pt x="483233" y="157575"/>
                  <a:pt x="441120" y="218831"/>
                </a:cubicBezTo>
                <a:cubicBezTo>
                  <a:pt x="423909" y="243866"/>
                  <a:pt x="413677" y="273646"/>
                  <a:pt x="394228" y="296985"/>
                </a:cubicBezTo>
                <a:cubicBezTo>
                  <a:pt x="307571" y="400973"/>
                  <a:pt x="393881" y="292516"/>
                  <a:pt x="331705" y="382954"/>
                </a:cubicBezTo>
                <a:cubicBezTo>
                  <a:pt x="311631" y="412153"/>
                  <a:pt x="294237" y="443868"/>
                  <a:pt x="269182" y="468923"/>
                </a:cubicBezTo>
                <a:cubicBezTo>
                  <a:pt x="261367" y="476738"/>
                  <a:pt x="251867" y="483173"/>
                  <a:pt x="245736" y="492369"/>
                </a:cubicBezTo>
                <a:cubicBezTo>
                  <a:pt x="236042" y="506910"/>
                  <a:pt x="231551" y="524442"/>
                  <a:pt x="222289" y="539262"/>
                </a:cubicBezTo>
                <a:cubicBezTo>
                  <a:pt x="205435" y="566228"/>
                  <a:pt x="177638" y="587248"/>
                  <a:pt x="167582" y="617415"/>
                </a:cubicBezTo>
                <a:cubicBezTo>
                  <a:pt x="154962" y="655273"/>
                  <a:pt x="164005" y="633798"/>
                  <a:pt x="136320" y="679938"/>
                </a:cubicBezTo>
                <a:cubicBezTo>
                  <a:pt x="131110" y="703384"/>
                  <a:pt x="127752" y="727321"/>
                  <a:pt x="120689" y="750277"/>
                </a:cubicBezTo>
                <a:cubicBezTo>
                  <a:pt x="113226" y="774533"/>
                  <a:pt x="96405" y="793076"/>
                  <a:pt x="81612" y="812800"/>
                </a:cubicBezTo>
                <a:cubicBezTo>
                  <a:pt x="79007" y="825826"/>
                  <a:pt x="79192" y="839738"/>
                  <a:pt x="73797" y="851877"/>
                </a:cubicBezTo>
                <a:cubicBezTo>
                  <a:pt x="68507" y="863780"/>
                  <a:pt x="56677" y="871752"/>
                  <a:pt x="50351" y="883138"/>
                </a:cubicBezTo>
                <a:cubicBezTo>
                  <a:pt x="42560" y="897161"/>
                  <a:pt x="32755" y="928110"/>
                  <a:pt x="26905" y="945662"/>
                </a:cubicBezTo>
                <a:cubicBezTo>
                  <a:pt x="24300" y="969108"/>
                  <a:pt x="22425" y="992647"/>
                  <a:pt x="19089" y="1016000"/>
                </a:cubicBezTo>
                <a:cubicBezTo>
                  <a:pt x="14607" y="1047374"/>
                  <a:pt x="3459" y="1078092"/>
                  <a:pt x="3459" y="1109785"/>
                </a:cubicBezTo>
                <a:cubicBezTo>
                  <a:pt x="3459" y="1391600"/>
                  <a:pt x="-15342" y="1487876"/>
                  <a:pt x="34720" y="1688123"/>
                </a:cubicBezTo>
                <a:cubicBezTo>
                  <a:pt x="41924" y="1716939"/>
                  <a:pt x="46260" y="1746879"/>
                  <a:pt x="58166" y="1774092"/>
                </a:cubicBezTo>
                <a:cubicBezTo>
                  <a:pt x="64852" y="1789374"/>
                  <a:pt x="79862" y="1799503"/>
                  <a:pt x="89428" y="1813169"/>
                </a:cubicBezTo>
                <a:cubicBezTo>
                  <a:pt x="110659" y="1843499"/>
                  <a:pt x="128420" y="1893901"/>
                  <a:pt x="167582" y="1906954"/>
                </a:cubicBezTo>
                <a:lnTo>
                  <a:pt x="191028" y="1914769"/>
                </a:lnTo>
                <a:cubicBezTo>
                  <a:pt x="198843" y="1922584"/>
                  <a:pt x="205480" y="1931791"/>
                  <a:pt x="214474" y="1938215"/>
                </a:cubicBezTo>
                <a:cubicBezTo>
                  <a:pt x="230840" y="1949905"/>
                  <a:pt x="267964" y="1961819"/>
                  <a:pt x="284812" y="1969477"/>
                </a:cubicBezTo>
                <a:cubicBezTo>
                  <a:pt x="353864" y="2000864"/>
                  <a:pt x="307037" y="1986756"/>
                  <a:pt x="362966" y="2000738"/>
                </a:cubicBezTo>
                <a:cubicBezTo>
                  <a:pt x="387681" y="2015567"/>
                  <a:pt x="407133" y="2028599"/>
                  <a:pt x="433305" y="2039815"/>
                </a:cubicBezTo>
                <a:cubicBezTo>
                  <a:pt x="440877" y="2043060"/>
                  <a:pt x="449383" y="2043947"/>
                  <a:pt x="456751" y="2047631"/>
                </a:cubicBezTo>
                <a:cubicBezTo>
                  <a:pt x="465152" y="2051832"/>
                  <a:pt x="472042" y="2058602"/>
                  <a:pt x="480197" y="2063262"/>
                </a:cubicBezTo>
                <a:cubicBezTo>
                  <a:pt x="490313" y="2069042"/>
                  <a:pt x="501579" y="2072717"/>
                  <a:pt x="511459" y="2078892"/>
                </a:cubicBezTo>
                <a:cubicBezTo>
                  <a:pt x="522505" y="2085795"/>
                  <a:pt x="531411" y="2095875"/>
                  <a:pt x="542720" y="2102338"/>
                </a:cubicBezTo>
                <a:cubicBezTo>
                  <a:pt x="553262" y="2108362"/>
                  <a:pt x="588284" y="2114921"/>
                  <a:pt x="597428" y="2117969"/>
                </a:cubicBezTo>
                <a:cubicBezTo>
                  <a:pt x="610737" y="2122405"/>
                  <a:pt x="623369" y="2128674"/>
                  <a:pt x="636505" y="2133600"/>
                </a:cubicBezTo>
                <a:cubicBezTo>
                  <a:pt x="644219" y="2136493"/>
                  <a:pt x="652136" y="2138810"/>
                  <a:pt x="659951" y="2141415"/>
                </a:cubicBezTo>
                <a:cubicBezTo>
                  <a:pt x="672977" y="2151836"/>
                  <a:pt x="684446" y="2164576"/>
                  <a:pt x="699028" y="2172677"/>
                </a:cubicBezTo>
                <a:cubicBezTo>
                  <a:pt x="708417" y="2177893"/>
                  <a:pt x="720474" y="2176130"/>
                  <a:pt x="730289" y="2180492"/>
                </a:cubicBezTo>
                <a:cubicBezTo>
                  <a:pt x="744170" y="2186661"/>
                  <a:pt x="756727" y="2195512"/>
                  <a:pt x="769366" y="2203938"/>
                </a:cubicBezTo>
                <a:cubicBezTo>
                  <a:pt x="780204" y="2211164"/>
                  <a:pt x="790946" y="2218671"/>
                  <a:pt x="800628" y="2227385"/>
                </a:cubicBezTo>
                <a:cubicBezTo>
                  <a:pt x="817059" y="2242173"/>
                  <a:pt x="827202" y="2265569"/>
                  <a:pt x="847520" y="2274277"/>
                </a:cubicBezTo>
                <a:cubicBezTo>
                  <a:pt x="865756" y="2282092"/>
                  <a:pt x="885002" y="2287880"/>
                  <a:pt x="902228" y="2297723"/>
                </a:cubicBezTo>
                <a:cubicBezTo>
                  <a:pt x="921686" y="2308842"/>
                  <a:pt x="939437" y="2322800"/>
                  <a:pt x="956936" y="2336800"/>
                </a:cubicBezTo>
                <a:cubicBezTo>
                  <a:pt x="965567" y="2343704"/>
                  <a:pt x="971186" y="2354115"/>
                  <a:pt x="980382" y="2360246"/>
                </a:cubicBezTo>
                <a:cubicBezTo>
                  <a:pt x="987237" y="2364816"/>
                  <a:pt x="996013" y="2365457"/>
                  <a:pt x="1003828" y="2368062"/>
                </a:cubicBezTo>
                <a:cubicBezTo>
                  <a:pt x="1079420" y="2424757"/>
                  <a:pt x="998862" y="2369486"/>
                  <a:pt x="1058536" y="2399323"/>
                </a:cubicBezTo>
                <a:cubicBezTo>
                  <a:pt x="1066937" y="2403524"/>
                  <a:pt x="1073187" y="2411656"/>
                  <a:pt x="1081982" y="2414954"/>
                </a:cubicBezTo>
                <a:cubicBezTo>
                  <a:pt x="1094420" y="2419618"/>
                  <a:pt x="1108243" y="2419274"/>
                  <a:pt x="1121059" y="2422769"/>
                </a:cubicBezTo>
                <a:cubicBezTo>
                  <a:pt x="1136955" y="2427104"/>
                  <a:pt x="1152055" y="2434065"/>
                  <a:pt x="1167951" y="2438400"/>
                </a:cubicBezTo>
                <a:cubicBezTo>
                  <a:pt x="1180767" y="2441895"/>
                  <a:pt x="1194332" y="2442308"/>
                  <a:pt x="1207028" y="2446215"/>
                </a:cubicBezTo>
                <a:cubicBezTo>
                  <a:pt x="1328839" y="2483696"/>
                  <a:pt x="1219765" y="2459705"/>
                  <a:pt x="1308628" y="2477477"/>
                </a:cubicBezTo>
                <a:cubicBezTo>
                  <a:pt x="1358444" y="2502386"/>
                  <a:pt x="1346025" y="2500923"/>
                  <a:pt x="1425859" y="2500923"/>
                </a:cubicBezTo>
                <a:cubicBezTo>
                  <a:pt x="1642100" y="2500923"/>
                  <a:pt x="1858310" y="2495713"/>
                  <a:pt x="2074536" y="2493108"/>
                </a:cubicBezTo>
                <a:cubicBezTo>
                  <a:pt x="2137059" y="2490503"/>
                  <a:pt x="2199696" y="2489881"/>
                  <a:pt x="2262105" y="2485292"/>
                </a:cubicBezTo>
                <a:cubicBezTo>
                  <a:pt x="2376893" y="2476852"/>
                  <a:pt x="2491672" y="2467479"/>
                  <a:pt x="2605982" y="2454031"/>
                </a:cubicBezTo>
                <a:cubicBezTo>
                  <a:pt x="2650269" y="2448821"/>
                  <a:pt x="2694423" y="2442319"/>
                  <a:pt x="2738843" y="2438400"/>
                </a:cubicBezTo>
                <a:cubicBezTo>
                  <a:pt x="2783035" y="2434501"/>
                  <a:pt x="2827418" y="2433190"/>
                  <a:pt x="2871705" y="2430585"/>
                </a:cubicBezTo>
                <a:lnTo>
                  <a:pt x="3465674" y="2446215"/>
                </a:lnTo>
                <a:cubicBezTo>
                  <a:pt x="3502480" y="2447851"/>
                  <a:pt x="3538457" y="2457921"/>
                  <a:pt x="3575089" y="2461846"/>
                </a:cubicBezTo>
                <a:cubicBezTo>
                  <a:pt x="3766086" y="2482311"/>
                  <a:pt x="3603621" y="2453641"/>
                  <a:pt x="3825182" y="2485292"/>
                </a:cubicBezTo>
                <a:cubicBezTo>
                  <a:pt x="3851482" y="2489049"/>
                  <a:pt x="3876828" y="2499156"/>
                  <a:pt x="3903336" y="2500923"/>
                </a:cubicBezTo>
                <a:cubicBezTo>
                  <a:pt x="3994351" y="2506991"/>
                  <a:pt x="4085695" y="2506133"/>
                  <a:pt x="4176874" y="2508738"/>
                </a:cubicBezTo>
                <a:lnTo>
                  <a:pt x="4583274" y="2493108"/>
                </a:lnTo>
                <a:cubicBezTo>
                  <a:pt x="4635556" y="2490204"/>
                  <a:pt x="4687400" y="2481825"/>
                  <a:pt x="4739582" y="2477477"/>
                </a:cubicBezTo>
                <a:cubicBezTo>
                  <a:pt x="4885573" y="2465311"/>
                  <a:pt x="4857332" y="2475519"/>
                  <a:pt x="5013120" y="2454031"/>
                </a:cubicBezTo>
                <a:cubicBezTo>
                  <a:pt x="5039438" y="2450401"/>
                  <a:pt x="5065032" y="2442543"/>
                  <a:pt x="5091274" y="2438400"/>
                </a:cubicBezTo>
                <a:cubicBezTo>
                  <a:pt x="5114576" y="2434721"/>
                  <a:pt x="5138283" y="2434084"/>
                  <a:pt x="5161612" y="2430585"/>
                </a:cubicBezTo>
                <a:cubicBezTo>
                  <a:pt x="5190416" y="2426264"/>
                  <a:pt x="5218852" y="2419742"/>
                  <a:pt x="5247582" y="2414954"/>
                </a:cubicBezTo>
                <a:cubicBezTo>
                  <a:pt x="5446990" y="2381719"/>
                  <a:pt x="5334124" y="2405275"/>
                  <a:pt x="5466412" y="2375877"/>
                </a:cubicBezTo>
                <a:cubicBezTo>
                  <a:pt x="5476833" y="2370667"/>
                  <a:pt x="5486965" y="2364835"/>
                  <a:pt x="5497674" y="2360246"/>
                </a:cubicBezTo>
                <a:cubicBezTo>
                  <a:pt x="5518123" y="2351482"/>
                  <a:pt x="5574089" y="2339188"/>
                  <a:pt x="5583643" y="2336800"/>
                </a:cubicBezTo>
                <a:cubicBezTo>
                  <a:pt x="5596669" y="2328985"/>
                  <a:pt x="5608928" y="2319720"/>
                  <a:pt x="5622720" y="2313354"/>
                </a:cubicBezTo>
                <a:cubicBezTo>
                  <a:pt x="5642930" y="2304027"/>
                  <a:pt x="5664325" y="2297515"/>
                  <a:pt x="5685243" y="2289908"/>
                </a:cubicBezTo>
                <a:cubicBezTo>
                  <a:pt x="5692985" y="2287093"/>
                  <a:pt x="5701117" y="2285337"/>
                  <a:pt x="5708689" y="2282092"/>
                </a:cubicBezTo>
                <a:cubicBezTo>
                  <a:pt x="5719398" y="2277503"/>
                  <a:pt x="5729345" y="2271283"/>
                  <a:pt x="5739951" y="2266462"/>
                </a:cubicBezTo>
                <a:cubicBezTo>
                  <a:pt x="5758013" y="2258252"/>
                  <a:pt x="5777241" y="2252516"/>
                  <a:pt x="5794659" y="2243015"/>
                </a:cubicBezTo>
                <a:cubicBezTo>
                  <a:pt x="5869006" y="2202462"/>
                  <a:pt x="5790481" y="2231381"/>
                  <a:pt x="5849366" y="2211754"/>
                </a:cubicBezTo>
                <a:cubicBezTo>
                  <a:pt x="5867602" y="2198728"/>
                  <a:pt x="5885428" y="2185108"/>
                  <a:pt x="5904074" y="2172677"/>
                </a:cubicBezTo>
                <a:cubicBezTo>
                  <a:pt x="5906992" y="2170732"/>
                  <a:pt x="5957851" y="2141374"/>
                  <a:pt x="5966597" y="2133600"/>
                </a:cubicBezTo>
                <a:cubicBezTo>
                  <a:pt x="5983119" y="2118914"/>
                  <a:pt x="6002116" y="2105663"/>
                  <a:pt x="6013489" y="2086708"/>
                </a:cubicBezTo>
                <a:cubicBezTo>
                  <a:pt x="6021305" y="2073682"/>
                  <a:pt x="6026195" y="2058372"/>
                  <a:pt x="6036936" y="2047631"/>
                </a:cubicBezTo>
                <a:cubicBezTo>
                  <a:pt x="6042761" y="2041806"/>
                  <a:pt x="6052567" y="2042420"/>
                  <a:pt x="6060382" y="2039815"/>
                </a:cubicBezTo>
                <a:cubicBezTo>
                  <a:pt x="6101507" y="1936996"/>
                  <a:pt x="6041598" y="2071897"/>
                  <a:pt x="6115089" y="1961662"/>
                </a:cubicBezTo>
                <a:cubicBezTo>
                  <a:pt x="6121047" y="1952725"/>
                  <a:pt x="6119954" y="1940728"/>
                  <a:pt x="6122905" y="1930400"/>
                </a:cubicBezTo>
                <a:cubicBezTo>
                  <a:pt x="6125168" y="1922479"/>
                  <a:pt x="6127036" y="1914322"/>
                  <a:pt x="6130720" y="1906954"/>
                </a:cubicBezTo>
                <a:cubicBezTo>
                  <a:pt x="6134921" y="1898553"/>
                  <a:pt x="6142150" y="1891909"/>
                  <a:pt x="6146351" y="1883508"/>
                </a:cubicBezTo>
                <a:cubicBezTo>
                  <a:pt x="6157825" y="1860559"/>
                  <a:pt x="6166860" y="1836465"/>
                  <a:pt x="6177612" y="1813169"/>
                </a:cubicBezTo>
                <a:cubicBezTo>
                  <a:pt x="6182494" y="1802591"/>
                  <a:pt x="6188654" y="1792616"/>
                  <a:pt x="6193243" y="1781908"/>
                </a:cubicBezTo>
                <a:cubicBezTo>
                  <a:pt x="6227756" y="1701381"/>
                  <a:pt x="6164830" y="1830925"/>
                  <a:pt x="6216689" y="1727200"/>
                </a:cubicBezTo>
                <a:cubicBezTo>
                  <a:pt x="6230530" y="1658001"/>
                  <a:pt x="6216086" y="1716265"/>
                  <a:pt x="6247951" y="1633415"/>
                </a:cubicBezTo>
                <a:cubicBezTo>
                  <a:pt x="6258206" y="1606752"/>
                  <a:pt x="6265305" y="1582677"/>
                  <a:pt x="6271397" y="1555262"/>
                </a:cubicBezTo>
                <a:cubicBezTo>
                  <a:pt x="6274279" y="1542295"/>
                  <a:pt x="6275011" y="1528787"/>
                  <a:pt x="6279212" y="1516185"/>
                </a:cubicBezTo>
                <a:cubicBezTo>
                  <a:pt x="6282896" y="1505132"/>
                  <a:pt x="6290362" y="1495677"/>
                  <a:pt x="6294843" y="1484923"/>
                </a:cubicBezTo>
                <a:cubicBezTo>
                  <a:pt x="6303404" y="1464377"/>
                  <a:pt x="6311250" y="1443516"/>
                  <a:pt x="6318289" y="1422400"/>
                </a:cubicBezTo>
                <a:cubicBezTo>
                  <a:pt x="6324286" y="1404408"/>
                  <a:pt x="6329655" y="1386172"/>
                  <a:pt x="6333920" y="1367692"/>
                </a:cubicBezTo>
                <a:cubicBezTo>
                  <a:pt x="6337483" y="1352252"/>
                  <a:pt x="6336725" y="1335833"/>
                  <a:pt x="6341736" y="1320800"/>
                </a:cubicBezTo>
                <a:cubicBezTo>
                  <a:pt x="6344706" y="1311889"/>
                  <a:pt x="6352156" y="1305169"/>
                  <a:pt x="6357366" y="1297354"/>
                </a:cubicBezTo>
                <a:cubicBezTo>
                  <a:pt x="6359971" y="1279118"/>
                  <a:pt x="6362309" y="1260842"/>
                  <a:pt x="6365182" y="1242646"/>
                </a:cubicBezTo>
                <a:cubicBezTo>
                  <a:pt x="6370125" y="1211341"/>
                  <a:pt x="6376713" y="1180288"/>
                  <a:pt x="6380812" y="1148862"/>
                </a:cubicBezTo>
                <a:cubicBezTo>
                  <a:pt x="6384534" y="1120329"/>
                  <a:pt x="6386023" y="1091549"/>
                  <a:pt x="6388628" y="1062892"/>
                </a:cubicBezTo>
                <a:cubicBezTo>
                  <a:pt x="6386023" y="1047261"/>
                  <a:pt x="6382664" y="1031738"/>
                  <a:pt x="6380812" y="1016000"/>
                </a:cubicBezTo>
                <a:cubicBezTo>
                  <a:pt x="6377450" y="987423"/>
                  <a:pt x="6379976" y="957946"/>
                  <a:pt x="6372997" y="930031"/>
                </a:cubicBezTo>
                <a:cubicBezTo>
                  <a:pt x="6369313" y="915294"/>
                  <a:pt x="6357366" y="903980"/>
                  <a:pt x="6349551" y="890954"/>
                </a:cubicBezTo>
                <a:cubicBezTo>
                  <a:pt x="6346946" y="880533"/>
                  <a:pt x="6345133" y="869882"/>
                  <a:pt x="6341736" y="859692"/>
                </a:cubicBezTo>
                <a:cubicBezTo>
                  <a:pt x="6331757" y="829756"/>
                  <a:pt x="6324092" y="816589"/>
                  <a:pt x="6310474" y="789354"/>
                </a:cubicBezTo>
                <a:cubicBezTo>
                  <a:pt x="6308494" y="779453"/>
                  <a:pt x="6302239" y="739774"/>
                  <a:pt x="6294843" y="726831"/>
                </a:cubicBezTo>
                <a:cubicBezTo>
                  <a:pt x="6245279" y="640095"/>
                  <a:pt x="6295298" y="755322"/>
                  <a:pt x="6255766" y="656492"/>
                </a:cubicBezTo>
                <a:cubicBezTo>
                  <a:pt x="6233101" y="543159"/>
                  <a:pt x="6264518" y="674462"/>
                  <a:pt x="6232320" y="593969"/>
                </a:cubicBezTo>
                <a:cubicBezTo>
                  <a:pt x="6201207" y="516188"/>
                  <a:pt x="6237352" y="559926"/>
                  <a:pt x="6193243" y="515815"/>
                </a:cubicBezTo>
                <a:cubicBezTo>
                  <a:pt x="6190638" y="508000"/>
                  <a:pt x="6187691" y="500290"/>
                  <a:pt x="6185428" y="492369"/>
                </a:cubicBezTo>
                <a:cubicBezTo>
                  <a:pt x="6182477" y="482041"/>
                  <a:pt x="6184685" y="469191"/>
                  <a:pt x="6177612" y="461108"/>
                </a:cubicBezTo>
                <a:cubicBezTo>
                  <a:pt x="6165241" y="446970"/>
                  <a:pt x="6146351" y="440267"/>
                  <a:pt x="6130720" y="429846"/>
                </a:cubicBezTo>
                <a:cubicBezTo>
                  <a:pt x="6098337" y="408257"/>
                  <a:pt x="6116387" y="416493"/>
                  <a:pt x="6076012" y="406400"/>
                </a:cubicBezTo>
                <a:cubicBezTo>
                  <a:pt x="6000463" y="409005"/>
                  <a:pt x="5924698" y="407937"/>
                  <a:pt x="5849366" y="414215"/>
                </a:cubicBezTo>
                <a:cubicBezTo>
                  <a:pt x="5835930" y="415335"/>
                  <a:pt x="5763033" y="440388"/>
                  <a:pt x="5747766" y="445477"/>
                </a:cubicBezTo>
                <a:lnTo>
                  <a:pt x="5724320" y="453292"/>
                </a:lnTo>
                <a:cubicBezTo>
                  <a:pt x="5713900" y="461107"/>
                  <a:pt x="5704368" y="470276"/>
                  <a:pt x="5693059" y="476738"/>
                </a:cubicBezTo>
                <a:cubicBezTo>
                  <a:pt x="5684336" y="481722"/>
                  <a:pt x="5645122" y="490676"/>
                  <a:pt x="5638351" y="492369"/>
                </a:cubicBezTo>
                <a:cubicBezTo>
                  <a:pt x="5622720" y="502790"/>
                  <a:pt x="5609281" y="517691"/>
                  <a:pt x="5591459" y="523631"/>
                </a:cubicBezTo>
                <a:cubicBezTo>
                  <a:pt x="5583643" y="526236"/>
                  <a:pt x="5575584" y="528201"/>
                  <a:pt x="5568012" y="531446"/>
                </a:cubicBezTo>
                <a:cubicBezTo>
                  <a:pt x="5540251" y="543343"/>
                  <a:pt x="5536849" y="547011"/>
                  <a:pt x="5513305" y="562708"/>
                </a:cubicBezTo>
                <a:cubicBezTo>
                  <a:pt x="5508095" y="570523"/>
                  <a:pt x="5504890" y="580141"/>
                  <a:pt x="5497674" y="586154"/>
                </a:cubicBezTo>
                <a:cubicBezTo>
                  <a:pt x="5488724" y="593613"/>
                  <a:pt x="5476106" y="595322"/>
                  <a:pt x="5466412" y="601785"/>
                </a:cubicBezTo>
                <a:cubicBezTo>
                  <a:pt x="5460281" y="605872"/>
                  <a:pt x="5474227" y="616113"/>
                  <a:pt x="5466412" y="625231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206701" y="2934459"/>
                <a:ext cx="5648130" cy="1261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6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6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600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3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701" y="2934459"/>
                <a:ext cx="5648130" cy="12610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3906" y="4736118"/>
                <a:ext cx="9147905" cy="1241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sz="3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906" y="4736118"/>
                <a:ext cx="9147905" cy="12411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742458" y="5069042"/>
            <a:ext cx="1336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Claim: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721827" y="3657598"/>
            <a:ext cx="427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cs typeface="Times New Roman" panose="02020603050405020304" pitchFamily="18" charset="0"/>
              </a:rPr>
              <a:t>z</a:t>
            </a:r>
            <a:endParaRPr lang="en-US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35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k-centers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8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" y="1615736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/>
                  <a:t>Given a set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points A </a:t>
                </a:r>
                <a:r>
                  <a:rPr lang="en-US" dirty="0"/>
                  <a:t>of some metric space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find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points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such </a:t>
                </a:r>
                <a:r>
                  <a:rPr lang="en-US" dirty="0" smtClean="0"/>
                  <a:t>that we minimize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</a:t>
                </a:r>
                <a:endParaRPr lang="he-IL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615736"/>
                <a:ext cx="9144000" cy="954107"/>
              </a:xfrm>
              <a:prstGeom prst="rect">
                <a:avLst/>
              </a:prstGeom>
              <a:blipFill rotWithShape="0">
                <a:blip r:embed="rId2"/>
                <a:stretch>
                  <a:fillRect l="-200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>
            <a:spLocks noChangeAspect="1"/>
          </p:cNvSpPr>
          <p:nvPr/>
        </p:nvSpPr>
        <p:spPr bwMode="auto">
          <a:xfrm>
            <a:off x="6300874" y="3226502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6315622" y="4322802"/>
            <a:ext cx="354557" cy="354557"/>
          </a:xfrm>
          <a:prstGeom prst="ellipse">
            <a:avLst/>
          </a:prstGeom>
          <a:solidFill>
            <a:srgbClr val="0066FF">
              <a:alpha val="50000"/>
            </a:srgb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901795" y="3639458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5283228" y="4489951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2913652" y="3447730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3823138" y="5753398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3420009" y="4514531"/>
            <a:ext cx="354557" cy="354557"/>
          </a:xfrm>
          <a:prstGeom prst="ellipse">
            <a:avLst/>
          </a:prstGeom>
          <a:solidFill>
            <a:srgbClr val="0066FF">
              <a:alpha val="50000"/>
            </a:srgb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2412201" y="5532172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7923199" y="530111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5740429" y="5487929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62116" y="3065208"/>
                <a:ext cx="157316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16" y="3065208"/>
                <a:ext cx="1573161" cy="954107"/>
              </a:xfrm>
              <a:prstGeom prst="rect">
                <a:avLst/>
              </a:prstGeom>
              <a:blipFill rotWithShape="0">
                <a:blip r:embed="rId3"/>
                <a:stretch>
                  <a:fillRect l="-1938" t="-7051" r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2714834" y="3581059"/>
            <a:ext cx="5260289" cy="2172339"/>
            <a:chOff x="2714834" y="3581059"/>
            <a:chExt cx="5260289" cy="2172339"/>
          </a:xfrm>
        </p:grpSpPr>
        <p:cxnSp>
          <p:nvCxnSpPr>
            <p:cNvPr id="10" name="Straight Connector 9"/>
            <p:cNvCxnSpPr>
              <a:stCxn id="6" idx="4"/>
              <a:endCxn id="7" idx="0"/>
            </p:cNvCxnSpPr>
            <p:nvPr/>
          </p:nvCxnSpPr>
          <p:spPr bwMode="auto">
            <a:xfrm>
              <a:off x="6478153" y="3581059"/>
              <a:ext cx="14748" cy="74174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>
              <a:stCxn id="9" idx="6"/>
              <a:endCxn id="7" idx="2"/>
            </p:cNvCxnSpPr>
            <p:nvPr/>
          </p:nvCxnSpPr>
          <p:spPr bwMode="auto">
            <a:xfrm flipV="1">
              <a:off x="5637785" y="4500081"/>
              <a:ext cx="677837" cy="16714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>
              <a:stCxn id="16" idx="7"/>
              <a:endCxn id="7" idx="4"/>
            </p:cNvCxnSpPr>
            <p:nvPr/>
          </p:nvCxnSpPr>
          <p:spPr bwMode="auto">
            <a:xfrm flipV="1">
              <a:off x="6043062" y="4677359"/>
              <a:ext cx="449839" cy="86249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>
              <a:stCxn id="15" idx="1"/>
              <a:endCxn id="7" idx="5"/>
            </p:cNvCxnSpPr>
            <p:nvPr/>
          </p:nvCxnSpPr>
          <p:spPr bwMode="auto">
            <a:xfrm flipH="1" flipV="1">
              <a:off x="6618255" y="4625435"/>
              <a:ext cx="1356868" cy="727605"/>
            </a:xfrm>
            <a:prstGeom prst="line">
              <a:avLst/>
            </a:prstGeom>
            <a:solidFill>
              <a:schemeClr val="accent1"/>
            </a:solidFill>
            <a:ln w="4445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>
              <a:stCxn id="8" idx="4"/>
              <a:endCxn id="13" idx="7"/>
            </p:cNvCxnSpPr>
            <p:nvPr/>
          </p:nvCxnSpPr>
          <p:spPr bwMode="auto">
            <a:xfrm flipH="1">
              <a:off x="3722642" y="3994015"/>
              <a:ext cx="356432" cy="57244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>
              <a:stCxn id="12" idx="0"/>
              <a:endCxn id="13" idx="5"/>
            </p:cNvCxnSpPr>
            <p:nvPr/>
          </p:nvCxnSpPr>
          <p:spPr bwMode="auto">
            <a:xfrm flipH="1" flipV="1">
              <a:off x="3722642" y="4817164"/>
              <a:ext cx="277775" cy="93623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>
              <a:stCxn id="14" idx="7"/>
              <a:endCxn id="13" idx="3"/>
            </p:cNvCxnSpPr>
            <p:nvPr/>
          </p:nvCxnSpPr>
          <p:spPr bwMode="auto">
            <a:xfrm flipV="1">
              <a:off x="2714834" y="4817164"/>
              <a:ext cx="757099" cy="76693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>
              <a:stCxn id="11" idx="5"/>
              <a:endCxn id="13" idx="0"/>
            </p:cNvCxnSpPr>
            <p:nvPr/>
          </p:nvCxnSpPr>
          <p:spPr bwMode="auto">
            <a:xfrm>
              <a:off x="3216285" y="3750363"/>
              <a:ext cx="381003" cy="76416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6625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831014" y="6265806"/>
            <a:ext cx="627185" cy="457200"/>
          </a:xfrm>
        </p:spPr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80</a:t>
            </a:fld>
            <a:endParaRPr lang="da-DK" dirty="0"/>
          </a:p>
        </p:txBody>
      </p:sp>
      <p:sp>
        <p:nvSpPr>
          <p:cNvPr id="40" name="Title 6"/>
          <p:cNvSpPr>
            <a:spLocks noGrp="1"/>
          </p:cNvSpPr>
          <p:nvPr>
            <p:ph type="title"/>
          </p:nvPr>
        </p:nvSpPr>
        <p:spPr>
          <a:xfrm>
            <a:off x="0" y="352425"/>
            <a:ext cx="9144000" cy="1143000"/>
          </a:xfrm>
        </p:spPr>
        <p:txBody>
          <a:bodyPr/>
          <a:lstStyle/>
          <a:p>
            <a:r>
              <a:rPr lang="en-US" dirty="0" smtClean="0"/>
              <a:t>From the claim we get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0" y="1703753"/>
                <a:ext cx="91439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∣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 </m:t>
                      </m:r>
                    </m:oMath>
                  </m:oMathPara>
                </a14:m>
                <a:endParaRPr lang="en-US" sz="3600" b="0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03753"/>
                <a:ext cx="914399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-3906" y="2520461"/>
                <a:ext cx="9143999" cy="1274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6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6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6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6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6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600" i="1">
                                          <a:solidFill>
                                            <a:srgbClr val="0099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>
                                          <a:solidFill>
                                            <a:srgbClr val="0099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3600" i="1">
                                          <a:solidFill>
                                            <a:srgbClr val="0099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sz="36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6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6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3600" b="0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906" y="2520461"/>
                <a:ext cx="9143999" cy="12744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821" y="3923320"/>
                <a:ext cx="9143999" cy="1708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6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600" i="1">
                                          <a:solidFill>
                                            <a:srgbClr val="0099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>
                                          <a:solidFill>
                                            <a:srgbClr val="0099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3600" i="1">
                                          <a:solidFill>
                                            <a:srgbClr val="0099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36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|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6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6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3600" b="0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1" y="3923320"/>
                <a:ext cx="9143999" cy="17089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552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6"/>
          <p:cNvSpPr>
            <a:spLocks noGrp="1"/>
          </p:cNvSpPr>
          <p:nvPr>
            <p:ph type="title"/>
          </p:nvPr>
        </p:nvSpPr>
        <p:spPr>
          <a:xfrm>
            <a:off x="0" y="352425"/>
            <a:ext cx="9144000" cy="1143000"/>
          </a:xfrm>
        </p:spPr>
        <p:txBody>
          <a:bodyPr/>
          <a:lstStyle/>
          <a:p>
            <a:r>
              <a:rPr lang="en-US" dirty="0" smtClean="0"/>
              <a:t>Proof of the claim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3906" y="1477098"/>
                <a:ext cx="9147905" cy="1241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sz="3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906" y="1477098"/>
                <a:ext cx="9147905" cy="12411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" y="4583713"/>
                <a:ext cx="9147905" cy="1009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0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nary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</m:sup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≥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" y="4583713"/>
                <a:ext cx="9147905" cy="10097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2696309" y="2588672"/>
            <a:ext cx="3337169" cy="1688119"/>
            <a:chOff x="226646" y="2432362"/>
            <a:chExt cx="3337169" cy="1688119"/>
          </a:xfrm>
        </p:grpSpPr>
        <p:sp>
          <p:nvSpPr>
            <p:cNvPr id="9" name="Freeform 8"/>
            <p:cNvSpPr/>
            <p:nvPr/>
          </p:nvSpPr>
          <p:spPr bwMode="auto">
            <a:xfrm>
              <a:off x="226646" y="2432362"/>
              <a:ext cx="3337169" cy="1688119"/>
            </a:xfrm>
            <a:custGeom>
              <a:avLst/>
              <a:gdLst>
                <a:gd name="connsiteX0" fmla="*/ 5466412 w 6388628"/>
                <a:gd name="connsiteY0" fmla="*/ 625231 h 2508738"/>
                <a:gd name="connsiteX1" fmla="*/ 5419520 w 6388628"/>
                <a:gd name="connsiteY1" fmla="*/ 656492 h 2508738"/>
                <a:gd name="connsiteX2" fmla="*/ 5364812 w 6388628"/>
                <a:gd name="connsiteY2" fmla="*/ 695569 h 2508738"/>
                <a:gd name="connsiteX3" fmla="*/ 5349182 w 6388628"/>
                <a:gd name="connsiteY3" fmla="*/ 726831 h 2508738"/>
                <a:gd name="connsiteX4" fmla="*/ 5341366 w 6388628"/>
                <a:gd name="connsiteY4" fmla="*/ 750277 h 2508738"/>
                <a:gd name="connsiteX5" fmla="*/ 5317920 w 6388628"/>
                <a:gd name="connsiteY5" fmla="*/ 781538 h 2508738"/>
                <a:gd name="connsiteX6" fmla="*/ 5302289 w 6388628"/>
                <a:gd name="connsiteY6" fmla="*/ 804985 h 2508738"/>
                <a:gd name="connsiteX7" fmla="*/ 5278843 w 6388628"/>
                <a:gd name="connsiteY7" fmla="*/ 836246 h 2508738"/>
                <a:gd name="connsiteX8" fmla="*/ 5255397 w 6388628"/>
                <a:gd name="connsiteY8" fmla="*/ 875323 h 2508738"/>
                <a:gd name="connsiteX9" fmla="*/ 5231951 w 6388628"/>
                <a:gd name="connsiteY9" fmla="*/ 898769 h 2508738"/>
                <a:gd name="connsiteX10" fmla="*/ 5208505 w 6388628"/>
                <a:gd name="connsiteY10" fmla="*/ 930031 h 2508738"/>
                <a:gd name="connsiteX11" fmla="*/ 5200689 w 6388628"/>
                <a:gd name="connsiteY11" fmla="*/ 969108 h 2508738"/>
                <a:gd name="connsiteX12" fmla="*/ 5145982 w 6388628"/>
                <a:gd name="connsiteY12" fmla="*/ 1039446 h 2508738"/>
                <a:gd name="connsiteX13" fmla="*/ 5114720 w 6388628"/>
                <a:gd name="connsiteY13" fmla="*/ 1094154 h 2508738"/>
                <a:gd name="connsiteX14" fmla="*/ 5091274 w 6388628"/>
                <a:gd name="connsiteY14" fmla="*/ 1133231 h 2508738"/>
                <a:gd name="connsiteX15" fmla="*/ 5075643 w 6388628"/>
                <a:gd name="connsiteY15" fmla="*/ 1156677 h 2508738"/>
                <a:gd name="connsiteX16" fmla="*/ 5060012 w 6388628"/>
                <a:gd name="connsiteY16" fmla="*/ 1211385 h 2508738"/>
                <a:gd name="connsiteX17" fmla="*/ 5044382 w 6388628"/>
                <a:gd name="connsiteY17" fmla="*/ 1234831 h 2508738"/>
                <a:gd name="connsiteX18" fmla="*/ 5028751 w 6388628"/>
                <a:gd name="connsiteY18" fmla="*/ 1273908 h 2508738"/>
                <a:gd name="connsiteX19" fmla="*/ 5013120 w 6388628"/>
                <a:gd name="connsiteY19" fmla="*/ 1305169 h 2508738"/>
                <a:gd name="connsiteX20" fmla="*/ 4997489 w 6388628"/>
                <a:gd name="connsiteY20" fmla="*/ 1352062 h 2508738"/>
                <a:gd name="connsiteX21" fmla="*/ 4974043 w 6388628"/>
                <a:gd name="connsiteY21" fmla="*/ 1398954 h 2508738"/>
                <a:gd name="connsiteX22" fmla="*/ 4958412 w 6388628"/>
                <a:gd name="connsiteY22" fmla="*/ 1445846 h 2508738"/>
                <a:gd name="connsiteX23" fmla="*/ 4950597 w 6388628"/>
                <a:gd name="connsiteY23" fmla="*/ 1469292 h 2508738"/>
                <a:gd name="connsiteX24" fmla="*/ 4919336 w 6388628"/>
                <a:gd name="connsiteY24" fmla="*/ 1492738 h 2508738"/>
                <a:gd name="connsiteX25" fmla="*/ 4911520 w 6388628"/>
                <a:gd name="connsiteY25" fmla="*/ 1524000 h 2508738"/>
                <a:gd name="connsiteX26" fmla="*/ 4864628 w 6388628"/>
                <a:gd name="connsiteY26" fmla="*/ 1547446 h 2508738"/>
                <a:gd name="connsiteX27" fmla="*/ 4856812 w 6388628"/>
                <a:gd name="connsiteY27" fmla="*/ 1570892 h 2508738"/>
                <a:gd name="connsiteX28" fmla="*/ 4809920 w 6388628"/>
                <a:gd name="connsiteY28" fmla="*/ 1602154 h 2508738"/>
                <a:gd name="connsiteX29" fmla="*/ 4770843 w 6388628"/>
                <a:gd name="connsiteY29" fmla="*/ 1641231 h 2508738"/>
                <a:gd name="connsiteX30" fmla="*/ 4731766 w 6388628"/>
                <a:gd name="connsiteY30" fmla="*/ 1672492 h 2508738"/>
                <a:gd name="connsiteX31" fmla="*/ 4700505 w 6388628"/>
                <a:gd name="connsiteY31" fmla="*/ 1695938 h 2508738"/>
                <a:gd name="connsiteX32" fmla="*/ 4677059 w 6388628"/>
                <a:gd name="connsiteY32" fmla="*/ 1719385 h 2508738"/>
                <a:gd name="connsiteX33" fmla="*/ 4630166 w 6388628"/>
                <a:gd name="connsiteY33" fmla="*/ 1735015 h 2508738"/>
                <a:gd name="connsiteX34" fmla="*/ 4606720 w 6388628"/>
                <a:gd name="connsiteY34" fmla="*/ 1766277 h 2508738"/>
                <a:gd name="connsiteX35" fmla="*/ 4575459 w 6388628"/>
                <a:gd name="connsiteY35" fmla="*/ 1789723 h 2508738"/>
                <a:gd name="connsiteX36" fmla="*/ 4512936 w 6388628"/>
                <a:gd name="connsiteY36" fmla="*/ 1813169 h 2508738"/>
                <a:gd name="connsiteX37" fmla="*/ 4489489 w 6388628"/>
                <a:gd name="connsiteY37" fmla="*/ 1828800 h 2508738"/>
                <a:gd name="connsiteX38" fmla="*/ 4458228 w 6388628"/>
                <a:gd name="connsiteY38" fmla="*/ 1836615 h 2508738"/>
                <a:gd name="connsiteX39" fmla="*/ 4364443 w 6388628"/>
                <a:gd name="connsiteY39" fmla="*/ 1852246 h 2508738"/>
                <a:gd name="connsiteX40" fmla="*/ 4255028 w 6388628"/>
                <a:gd name="connsiteY40" fmla="*/ 1844431 h 2508738"/>
                <a:gd name="connsiteX41" fmla="*/ 4223766 w 6388628"/>
                <a:gd name="connsiteY41" fmla="*/ 1836615 h 2508738"/>
                <a:gd name="connsiteX42" fmla="*/ 4169059 w 6388628"/>
                <a:gd name="connsiteY42" fmla="*/ 1820985 h 2508738"/>
                <a:gd name="connsiteX43" fmla="*/ 4098720 w 6388628"/>
                <a:gd name="connsiteY43" fmla="*/ 1813169 h 2508738"/>
                <a:gd name="connsiteX44" fmla="*/ 4059643 w 6388628"/>
                <a:gd name="connsiteY44" fmla="*/ 1805354 h 2508738"/>
                <a:gd name="connsiteX45" fmla="*/ 3981489 w 6388628"/>
                <a:gd name="connsiteY45" fmla="*/ 1781908 h 2508738"/>
                <a:gd name="connsiteX46" fmla="*/ 3903336 w 6388628"/>
                <a:gd name="connsiteY46" fmla="*/ 1766277 h 2508738"/>
                <a:gd name="connsiteX47" fmla="*/ 3809551 w 6388628"/>
                <a:gd name="connsiteY47" fmla="*/ 1735015 h 2508738"/>
                <a:gd name="connsiteX48" fmla="*/ 3754843 w 6388628"/>
                <a:gd name="connsiteY48" fmla="*/ 1727200 h 2508738"/>
                <a:gd name="connsiteX49" fmla="*/ 3707951 w 6388628"/>
                <a:gd name="connsiteY49" fmla="*/ 1711569 h 2508738"/>
                <a:gd name="connsiteX50" fmla="*/ 3668874 w 6388628"/>
                <a:gd name="connsiteY50" fmla="*/ 1703754 h 2508738"/>
                <a:gd name="connsiteX51" fmla="*/ 3637612 w 6388628"/>
                <a:gd name="connsiteY51" fmla="*/ 1695938 h 2508738"/>
                <a:gd name="connsiteX52" fmla="*/ 3614166 w 6388628"/>
                <a:gd name="connsiteY52" fmla="*/ 1680308 h 2508738"/>
                <a:gd name="connsiteX53" fmla="*/ 3582905 w 6388628"/>
                <a:gd name="connsiteY53" fmla="*/ 1656862 h 2508738"/>
                <a:gd name="connsiteX54" fmla="*/ 3528197 w 6388628"/>
                <a:gd name="connsiteY54" fmla="*/ 1625600 h 2508738"/>
                <a:gd name="connsiteX55" fmla="*/ 3504751 w 6388628"/>
                <a:gd name="connsiteY55" fmla="*/ 1602154 h 2508738"/>
                <a:gd name="connsiteX56" fmla="*/ 3450043 w 6388628"/>
                <a:gd name="connsiteY56" fmla="*/ 1570892 h 2508738"/>
                <a:gd name="connsiteX57" fmla="*/ 3395336 w 6388628"/>
                <a:gd name="connsiteY57" fmla="*/ 1524000 h 2508738"/>
                <a:gd name="connsiteX58" fmla="*/ 3371889 w 6388628"/>
                <a:gd name="connsiteY58" fmla="*/ 1516185 h 2508738"/>
                <a:gd name="connsiteX59" fmla="*/ 3332812 w 6388628"/>
                <a:gd name="connsiteY59" fmla="*/ 1484923 h 2508738"/>
                <a:gd name="connsiteX60" fmla="*/ 3301551 w 6388628"/>
                <a:gd name="connsiteY60" fmla="*/ 1477108 h 2508738"/>
                <a:gd name="connsiteX61" fmla="*/ 3254659 w 6388628"/>
                <a:gd name="connsiteY61" fmla="*/ 1453662 h 2508738"/>
                <a:gd name="connsiteX62" fmla="*/ 3184320 w 6388628"/>
                <a:gd name="connsiteY62" fmla="*/ 1414585 h 2508738"/>
                <a:gd name="connsiteX63" fmla="*/ 3160874 w 6388628"/>
                <a:gd name="connsiteY63" fmla="*/ 1398954 h 2508738"/>
                <a:gd name="connsiteX64" fmla="*/ 3129612 w 6388628"/>
                <a:gd name="connsiteY64" fmla="*/ 1391138 h 2508738"/>
                <a:gd name="connsiteX65" fmla="*/ 3074905 w 6388628"/>
                <a:gd name="connsiteY65" fmla="*/ 1375508 h 2508738"/>
                <a:gd name="connsiteX66" fmla="*/ 3051459 w 6388628"/>
                <a:gd name="connsiteY66" fmla="*/ 1359877 h 2508738"/>
                <a:gd name="connsiteX67" fmla="*/ 2965489 w 6388628"/>
                <a:gd name="connsiteY67" fmla="*/ 1344246 h 2508738"/>
                <a:gd name="connsiteX68" fmla="*/ 2895151 w 6388628"/>
                <a:gd name="connsiteY68" fmla="*/ 1320800 h 2508738"/>
                <a:gd name="connsiteX69" fmla="*/ 2731028 w 6388628"/>
                <a:gd name="connsiteY69" fmla="*/ 1305169 h 2508738"/>
                <a:gd name="connsiteX70" fmla="*/ 2668505 w 6388628"/>
                <a:gd name="connsiteY70" fmla="*/ 1297354 h 2508738"/>
                <a:gd name="connsiteX71" fmla="*/ 2559089 w 6388628"/>
                <a:gd name="connsiteY71" fmla="*/ 1273908 h 2508738"/>
                <a:gd name="connsiteX72" fmla="*/ 2520012 w 6388628"/>
                <a:gd name="connsiteY72" fmla="*/ 1266092 h 2508738"/>
                <a:gd name="connsiteX73" fmla="*/ 2434043 w 6388628"/>
                <a:gd name="connsiteY73" fmla="*/ 1234831 h 2508738"/>
                <a:gd name="connsiteX74" fmla="*/ 2394966 w 6388628"/>
                <a:gd name="connsiteY74" fmla="*/ 1227015 h 2508738"/>
                <a:gd name="connsiteX75" fmla="*/ 2371520 w 6388628"/>
                <a:gd name="connsiteY75" fmla="*/ 1219200 h 2508738"/>
                <a:gd name="connsiteX76" fmla="*/ 2348074 w 6388628"/>
                <a:gd name="connsiteY76" fmla="*/ 1203569 h 2508738"/>
                <a:gd name="connsiteX77" fmla="*/ 2324628 w 6388628"/>
                <a:gd name="connsiteY77" fmla="*/ 1195754 h 2508738"/>
                <a:gd name="connsiteX78" fmla="*/ 2262105 w 6388628"/>
                <a:gd name="connsiteY78" fmla="*/ 1172308 h 2508738"/>
                <a:gd name="connsiteX79" fmla="*/ 2215212 w 6388628"/>
                <a:gd name="connsiteY79" fmla="*/ 1125415 h 2508738"/>
                <a:gd name="connsiteX80" fmla="*/ 2191766 w 6388628"/>
                <a:gd name="connsiteY80" fmla="*/ 1109785 h 2508738"/>
                <a:gd name="connsiteX81" fmla="*/ 2137059 w 6388628"/>
                <a:gd name="connsiteY81" fmla="*/ 1055077 h 2508738"/>
                <a:gd name="connsiteX82" fmla="*/ 2121428 w 6388628"/>
                <a:gd name="connsiteY82" fmla="*/ 1031631 h 2508738"/>
                <a:gd name="connsiteX83" fmla="*/ 2097982 w 6388628"/>
                <a:gd name="connsiteY83" fmla="*/ 1000369 h 2508738"/>
                <a:gd name="connsiteX84" fmla="*/ 2074536 w 6388628"/>
                <a:gd name="connsiteY84" fmla="*/ 984738 h 2508738"/>
                <a:gd name="connsiteX85" fmla="*/ 2035459 w 6388628"/>
                <a:gd name="connsiteY85" fmla="*/ 930031 h 2508738"/>
                <a:gd name="connsiteX86" fmla="*/ 2004197 w 6388628"/>
                <a:gd name="connsiteY86" fmla="*/ 898769 h 2508738"/>
                <a:gd name="connsiteX87" fmla="*/ 1980751 w 6388628"/>
                <a:gd name="connsiteY87" fmla="*/ 859692 h 2508738"/>
                <a:gd name="connsiteX88" fmla="*/ 1949489 w 6388628"/>
                <a:gd name="connsiteY88" fmla="*/ 836246 h 2508738"/>
                <a:gd name="connsiteX89" fmla="*/ 1926043 w 6388628"/>
                <a:gd name="connsiteY89" fmla="*/ 804985 h 2508738"/>
                <a:gd name="connsiteX90" fmla="*/ 1902597 w 6388628"/>
                <a:gd name="connsiteY90" fmla="*/ 781538 h 2508738"/>
                <a:gd name="connsiteX91" fmla="*/ 1886966 w 6388628"/>
                <a:gd name="connsiteY91" fmla="*/ 758092 h 2508738"/>
                <a:gd name="connsiteX92" fmla="*/ 1824443 w 6388628"/>
                <a:gd name="connsiteY92" fmla="*/ 695569 h 2508738"/>
                <a:gd name="connsiteX93" fmla="*/ 1808812 w 6388628"/>
                <a:gd name="connsiteY93" fmla="*/ 672123 h 2508738"/>
                <a:gd name="connsiteX94" fmla="*/ 1777551 w 6388628"/>
                <a:gd name="connsiteY94" fmla="*/ 640862 h 2508738"/>
                <a:gd name="connsiteX95" fmla="*/ 1761920 w 6388628"/>
                <a:gd name="connsiteY95" fmla="*/ 617415 h 2508738"/>
                <a:gd name="connsiteX96" fmla="*/ 1715028 w 6388628"/>
                <a:gd name="connsiteY96" fmla="*/ 570523 h 2508738"/>
                <a:gd name="connsiteX97" fmla="*/ 1707212 w 6388628"/>
                <a:gd name="connsiteY97" fmla="*/ 547077 h 2508738"/>
                <a:gd name="connsiteX98" fmla="*/ 1644689 w 6388628"/>
                <a:gd name="connsiteY98" fmla="*/ 476738 h 2508738"/>
                <a:gd name="connsiteX99" fmla="*/ 1613428 w 6388628"/>
                <a:gd name="connsiteY99" fmla="*/ 429846 h 2508738"/>
                <a:gd name="connsiteX100" fmla="*/ 1582166 w 6388628"/>
                <a:gd name="connsiteY100" fmla="*/ 390769 h 2508738"/>
                <a:gd name="connsiteX101" fmla="*/ 1566536 w 6388628"/>
                <a:gd name="connsiteY101" fmla="*/ 367323 h 2508738"/>
                <a:gd name="connsiteX102" fmla="*/ 1543089 w 6388628"/>
                <a:gd name="connsiteY102" fmla="*/ 336062 h 2508738"/>
                <a:gd name="connsiteX103" fmla="*/ 1519643 w 6388628"/>
                <a:gd name="connsiteY103" fmla="*/ 296985 h 2508738"/>
                <a:gd name="connsiteX104" fmla="*/ 1496197 w 6388628"/>
                <a:gd name="connsiteY104" fmla="*/ 265723 h 2508738"/>
                <a:gd name="connsiteX105" fmla="*/ 1472751 w 6388628"/>
                <a:gd name="connsiteY105" fmla="*/ 242277 h 2508738"/>
                <a:gd name="connsiteX106" fmla="*/ 1441489 w 6388628"/>
                <a:gd name="connsiteY106" fmla="*/ 187569 h 2508738"/>
                <a:gd name="connsiteX107" fmla="*/ 1371151 w 6388628"/>
                <a:gd name="connsiteY107" fmla="*/ 132862 h 2508738"/>
                <a:gd name="connsiteX108" fmla="*/ 1347705 w 6388628"/>
                <a:gd name="connsiteY108" fmla="*/ 109415 h 2508738"/>
                <a:gd name="connsiteX109" fmla="*/ 1292997 w 6388628"/>
                <a:gd name="connsiteY109" fmla="*/ 78154 h 2508738"/>
                <a:gd name="connsiteX110" fmla="*/ 1207028 w 6388628"/>
                <a:gd name="connsiteY110" fmla="*/ 31262 h 2508738"/>
                <a:gd name="connsiteX111" fmla="*/ 933489 w 6388628"/>
                <a:gd name="connsiteY111" fmla="*/ 0 h 2508738"/>
                <a:gd name="connsiteX112" fmla="*/ 745920 w 6388628"/>
                <a:gd name="connsiteY112" fmla="*/ 7815 h 2508738"/>
                <a:gd name="connsiteX113" fmla="*/ 675582 w 6388628"/>
                <a:gd name="connsiteY113" fmla="*/ 31262 h 2508738"/>
                <a:gd name="connsiteX114" fmla="*/ 652136 w 6388628"/>
                <a:gd name="connsiteY114" fmla="*/ 39077 h 2508738"/>
                <a:gd name="connsiteX115" fmla="*/ 589612 w 6388628"/>
                <a:gd name="connsiteY115" fmla="*/ 62523 h 2508738"/>
                <a:gd name="connsiteX116" fmla="*/ 558351 w 6388628"/>
                <a:gd name="connsiteY116" fmla="*/ 85969 h 2508738"/>
                <a:gd name="connsiteX117" fmla="*/ 527089 w 6388628"/>
                <a:gd name="connsiteY117" fmla="*/ 117231 h 2508738"/>
                <a:gd name="connsiteX118" fmla="*/ 511459 w 6388628"/>
                <a:gd name="connsiteY118" fmla="*/ 140677 h 2508738"/>
                <a:gd name="connsiteX119" fmla="*/ 441120 w 6388628"/>
                <a:gd name="connsiteY119" fmla="*/ 218831 h 2508738"/>
                <a:gd name="connsiteX120" fmla="*/ 394228 w 6388628"/>
                <a:gd name="connsiteY120" fmla="*/ 296985 h 2508738"/>
                <a:gd name="connsiteX121" fmla="*/ 331705 w 6388628"/>
                <a:gd name="connsiteY121" fmla="*/ 382954 h 2508738"/>
                <a:gd name="connsiteX122" fmla="*/ 269182 w 6388628"/>
                <a:gd name="connsiteY122" fmla="*/ 468923 h 2508738"/>
                <a:gd name="connsiteX123" fmla="*/ 245736 w 6388628"/>
                <a:gd name="connsiteY123" fmla="*/ 492369 h 2508738"/>
                <a:gd name="connsiteX124" fmla="*/ 222289 w 6388628"/>
                <a:gd name="connsiteY124" fmla="*/ 539262 h 2508738"/>
                <a:gd name="connsiteX125" fmla="*/ 167582 w 6388628"/>
                <a:gd name="connsiteY125" fmla="*/ 617415 h 2508738"/>
                <a:gd name="connsiteX126" fmla="*/ 136320 w 6388628"/>
                <a:gd name="connsiteY126" fmla="*/ 679938 h 2508738"/>
                <a:gd name="connsiteX127" fmla="*/ 120689 w 6388628"/>
                <a:gd name="connsiteY127" fmla="*/ 750277 h 2508738"/>
                <a:gd name="connsiteX128" fmla="*/ 81612 w 6388628"/>
                <a:gd name="connsiteY128" fmla="*/ 812800 h 2508738"/>
                <a:gd name="connsiteX129" fmla="*/ 73797 w 6388628"/>
                <a:gd name="connsiteY129" fmla="*/ 851877 h 2508738"/>
                <a:gd name="connsiteX130" fmla="*/ 50351 w 6388628"/>
                <a:gd name="connsiteY130" fmla="*/ 883138 h 2508738"/>
                <a:gd name="connsiteX131" fmla="*/ 26905 w 6388628"/>
                <a:gd name="connsiteY131" fmla="*/ 945662 h 2508738"/>
                <a:gd name="connsiteX132" fmla="*/ 19089 w 6388628"/>
                <a:gd name="connsiteY132" fmla="*/ 1016000 h 2508738"/>
                <a:gd name="connsiteX133" fmla="*/ 3459 w 6388628"/>
                <a:gd name="connsiteY133" fmla="*/ 1109785 h 2508738"/>
                <a:gd name="connsiteX134" fmla="*/ 34720 w 6388628"/>
                <a:gd name="connsiteY134" fmla="*/ 1688123 h 2508738"/>
                <a:gd name="connsiteX135" fmla="*/ 58166 w 6388628"/>
                <a:gd name="connsiteY135" fmla="*/ 1774092 h 2508738"/>
                <a:gd name="connsiteX136" fmla="*/ 89428 w 6388628"/>
                <a:gd name="connsiteY136" fmla="*/ 1813169 h 2508738"/>
                <a:gd name="connsiteX137" fmla="*/ 167582 w 6388628"/>
                <a:gd name="connsiteY137" fmla="*/ 1906954 h 2508738"/>
                <a:gd name="connsiteX138" fmla="*/ 191028 w 6388628"/>
                <a:gd name="connsiteY138" fmla="*/ 1914769 h 2508738"/>
                <a:gd name="connsiteX139" fmla="*/ 214474 w 6388628"/>
                <a:gd name="connsiteY139" fmla="*/ 1938215 h 2508738"/>
                <a:gd name="connsiteX140" fmla="*/ 284812 w 6388628"/>
                <a:gd name="connsiteY140" fmla="*/ 1969477 h 2508738"/>
                <a:gd name="connsiteX141" fmla="*/ 362966 w 6388628"/>
                <a:gd name="connsiteY141" fmla="*/ 2000738 h 2508738"/>
                <a:gd name="connsiteX142" fmla="*/ 433305 w 6388628"/>
                <a:gd name="connsiteY142" fmla="*/ 2039815 h 2508738"/>
                <a:gd name="connsiteX143" fmla="*/ 456751 w 6388628"/>
                <a:gd name="connsiteY143" fmla="*/ 2047631 h 2508738"/>
                <a:gd name="connsiteX144" fmla="*/ 480197 w 6388628"/>
                <a:gd name="connsiteY144" fmla="*/ 2063262 h 2508738"/>
                <a:gd name="connsiteX145" fmla="*/ 511459 w 6388628"/>
                <a:gd name="connsiteY145" fmla="*/ 2078892 h 2508738"/>
                <a:gd name="connsiteX146" fmla="*/ 542720 w 6388628"/>
                <a:gd name="connsiteY146" fmla="*/ 2102338 h 2508738"/>
                <a:gd name="connsiteX147" fmla="*/ 597428 w 6388628"/>
                <a:gd name="connsiteY147" fmla="*/ 2117969 h 2508738"/>
                <a:gd name="connsiteX148" fmla="*/ 636505 w 6388628"/>
                <a:gd name="connsiteY148" fmla="*/ 2133600 h 2508738"/>
                <a:gd name="connsiteX149" fmla="*/ 659951 w 6388628"/>
                <a:gd name="connsiteY149" fmla="*/ 2141415 h 2508738"/>
                <a:gd name="connsiteX150" fmla="*/ 699028 w 6388628"/>
                <a:gd name="connsiteY150" fmla="*/ 2172677 h 2508738"/>
                <a:gd name="connsiteX151" fmla="*/ 730289 w 6388628"/>
                <a:gd name="connsiteY151" fmla="*/ 2180492 h 2508738"/>
                <a:gd name="connsiteX152" fmla="*/ 769366 w 6388628"/>
                <a:gd name="connsiteY152" fmla="*/ 2203938 h 2508738"/>
                <a:gd name="connsiteX153" fmla="*/ 800628 w 6388628"/>
                <a:gd name="connsiteY153" fmla="*/ 2227385 h 2508738"/>
                <a:gd name="connsiteX154" fmla="*/ 847520 w 6388628"/>
                <a:gd name="connsiteY154" fmla="*/ 2274277 h 2508738"/>
                <a:gd name="connsiteX155" fmla="*/ 902228 w 6388628"/>
                <a:gd name="connsiteY155" fmla="*/ 2297723 h 2508738"/>
                <a:gd name="connsiteX156" fmla="*/ 956936 w 6388628"/>
                <a:gd name="connsiteY156" fmla="*/ 2336800 h 2508738"/>
                <a:gd name="connsiteX157" fmla="*/ 980382 w 6388628"/>
                <a:gd name="connsiteY157" fmla="*/ 2360246 h 2508738"/>
                <a:gd name="connsiteX158" fmla="*/ 1003828 w 6388628"/>
                <a:gd name="connsiteY158" fmla="*/ 2368062 h 2508738"/>
                <a:gd name="connsiteX159" fmla="*/ 1058536 w 6388628"/>
                <a:gd name="connsiteY159" fmla="*/ 2399323 h 2508738"/>
                <a:gd name="connsiteX160" fmla="*/ 1081982 w 6388628"/>
                <a:gd name="connsiteY160" fmla="*/ 2414954 h 2508738"/>
                <a:gd name="connsiteX161" fmla="*/ 1121059 w 6388628"/>
                <a:gd name="connsiteY161" fmla="*/ 2422769 h 2508738"/>
                <a:gd name="connsiteX162" fmla="*/ 1167951 w 6388628"/>
                <a:gd name="connsiteY162" fmla="*/ 2438400 h 2508738"/>
                <a:gd name="connsiteX163" fmla="*/ 1207028 w 6388628"/>
                <a:gd name="connsiteY163" fmla="*/ 2446215 h 2508738"/>
                <a:gd name="connsiteX164" fmla="*/ 1308628 w 6388628"/>
                <a:gd name="connsiteY164" fmla="*/ 2477477 h 2508738"/>
                <a:gd name="connsiteX165" fmla="*/ 1425859 w 6388628"/>
                <a:gd name="connsiteY165" fmla="*/ 2500923 h 2508738"/>
                <a:gd name="connsiteX166" fmla="*/ 2074536 w 6388628"/>
                <a:gd name="connsiteY166" fmla="*/ 2493108 h 2508738"/>
                <a:gd name="connsiteX167" fmla="*/ 2262105 w 6388628"/>
                <a:gd name="connsiteY167" fmla="*/ 2485292 h 2508738"/>
                <a:gd name="connsiteX168" fmla="*/ 2605982 w 6388628"/>
                <a:gd name="connsiteY168" fmla="*/ 2454031 h 2508738"/>
                <a:gd name="connsiteX169" fmla="*/ 2738843 w 6388628"/>
                <a:gd name="connsiteY169" fmla="*/ 2438400 h 2508738"/>
                <a:gd name="connsiteX170" fmla="*/ 2871705 w 6388628"/>
                <a:gd name="connsiteY170" fmla="*/ 2430585 h 2508738"/>
                <a:gd name="connsiteX171" fmla="*/ 3465674 w 6388628"/>
                <a:gd name="connsiteY171" fmla="*/ 2446215 h 2508738"/>
                <a:gd name="connsiteX172" fmla="*/ 3575089 w 6388628"/>
                <a:gd name="connsiteY172" fmla="*/ 2461846 h 2508738"/>
                <a:gd name="connsiteX173" fmla="*/ 3825182 w 6388628"/>
                <a:gd name="connsiteY173" fmla="*/ 2485292 h 2508738"/>
                <a:gd name="connsiteX174" fmla="*/ 3903336 w 6388628"/>
                <a:gd name="connsiteY174" fmla="*/ 2500923 h 2508738"/>
                <a:gd name="connsiteX175" fmla="*/ 4176874 w 6388628"/>
                <a:gd name="connsiteY175" fmla="*/ 2508738 h 2508738"/>
                <a:gd name="connsiteX176" fmla="*/ 4583274 w 6388628"/>
                <a:gd name="connsiteY176" fmla="*/ 2493108 h 2508738"/>
                <a:gd name="connsiteX177" fmla="*/ 4739582 w 6388628"/>
                <a:gd name="connsiteY177" fmla="*/ 2477477 h 2508738"/>
                <a:gd name="connsiteX178" fmla="*/ 5013120 w 6388628"/>
                <a:gd name="connsiteY178" fmla="*/ 2454031 h 2508738"/>
                <a:gd name="connsiteX179" fmla="*/ 5091274 w 6388628"/>
                <a:gd name="connsiteY179" fmla="*/ 2438400 h 2508738"/>
                <a:gd name="connsiteX180" fmla="*/ 5161612 w 6388628"/>
                <a:gd name="connsiteY180" fmla="*/ 2430585 h 2508738"/>
                <a:gd name="connsiteX181" fmla="*/ 5247582 w 6388628"/>
                <a:gd name="connsiteY181" fmla="*/ 2414954 h 2508738"/>
                <a:gd name="connsiteX182" fmla="*/ 5466412 w 6388628"/>
                <a:gd name="connsiteY182" fmla="*/ 2375877 h 2508738"/>
                <a:gd name="connsiteX183" fmla="*/ 5497674 w 6388628"/>
                <a:gd name="connsiteY183" fmla="*/ 2360246 h 2508738"/>
                <a:gd name="connsiteX184" fmla="*/ 5583643 w 6388628"/>
                <a:gd name="connsiteY184" fmla="*/ 2336800 h 2508738"/>
                <a:gd name="connsiteX185" fmla="*/ 5622720 w 6388628"/>
                <a:gd name="connsiteY185" fmla="*/ 2313354 h 2508738"/>
                <a:gd name="connsiteX186" fmla="*/ 5685243 w 6388628"/>
                <a:gd name="connsiteY186" fmla="*/ 2289908 h 2508738"/>
                <a:gd name="connsiteX187" fmla="*/ 5708689 w 6388628"/>
                <a:gd name="connsiteY187" fmla="*/ 2282092 h 2508738"/>
                <a:gd name="connsiteX188" fmla="*/ 5739951 w 6388628"/>
                <a:gd name="connsiteY188" fmla="*/ 2266462 h 2508738"/>
                <a:gd name="connsiteX189" fmla="*/ 5794659 w 6388628"/>
                <a:gd name="connsiteY189" fmla="*/ 2243015 h 2508738"/>
                <a:gd name="connsiteX190" fmla="*/ 5849366 w 6388628"/>
                <a:gd name="connsiteY190" fmla="*/ 2211754 h 2508738"/>
                <a:gd name="connsiteX191" fmla="*/ 5904074 w 6388628"/>
                <a:gd name="connsiteY191" fmla="*/ 2172677 h 2508738"/>
                <a:gd name="connsiteX192" fmla="*/ 5966597 w 6388628"/>
                <a:gd name="connsiteY192" fmla="*/ 2133600 h 2508738"/>
                <a:gd name="connsiteX193" fmla="*/ 6013489 w 6388628"/>
                <a:gd name="connsiteY193" fmla="*/ 2086708 h 2508738"/>
                <a:gd name="connsiteX194" fmla="*/ 6036936 w 6388628"/>
                <a:gd name="connsiteY194" fmla="*/ 2047631 h 2508738"/>
                <a:gd name="connsiteX195" fmla="*/ 6060382 w 6388628"/>
                <a:gd name="connsiteY195" fmla="*/ 2039815 h 2508738"/>
                <a:gd name="connsiteX196" fmla="*/ 6115089 w 6388628"/>
                <a:gd name="connsiteY196" fmla="*/ 1961662 h 2508738"/>
                <a:gd name="connsiteX197" fmla="*/ 6122905 w 6388628"/>
                <a:gd name="connsiteY197" fmla="*/ 1930400 h 2508738"/>
                <a:gd name="connsiteX198" fmla="*/ 6130720 w 6388628"/>
                <a:gd name="connsiteY198" fmla="*/ 1906954 h 2508738"/>
                <a:gd name="connsiteX199" fmla="*/ 6146351 w 6388628"/>
                <a:gd name="connsiteY199" fmla="*/ 1883508 h 2508738"/>
                <a:gd name="connsiteX200" fmla="*/ 6177612 w 6388628"/>
                <a:gd name="connsiteY200" fmla="*/ 1813169 h 2508738"/>
                <a:gd name="connsiteX201" fmla="*/ 6193243 w 6388628"/>
                <a:gd name="connsiteY201" fmla="*/ 1781908 h 2508738"/>
                <a:gd name="connsiteX202" fmla="*/ 6216689 w 6388628"/>
                <a:gd name="connsiteY202" fmla="*/ 1727200 h 2508738"/>
                <a:gd name="connsiteX203" fmla="*/ 6247951 w 6388628"/>
                <a:gd name="connsiteY203" fmla="*/ 1633415 h 2508738"/>
                <a:gd name="connsiteX204" fmla="*/ 6271397 w 6388628"/>
                <a:gd name="connsiteY204" fmla="*/ 1555262 h 2508738"/>
                <a:gd name="connsiteX205" fmla="*/ 6279212 w 6388628"/>
                <a:gd name="connsiteY205" fmla="*/ 1516185 h 2508738"/>
                <a:gd name="connsiteX206" fmla="*/ 6294843 w 6388628"/>
                <a:gd name="connsiteY206" fmla="*/ 1484923 h 2508738"/>
                <a:gd name="connsiteX207" fmla="*/ 6318289 w 6388628"/>
                <a:gd name="connsiteY207" fmla="*/ 1422400 h 2508738"/>
                <a:gd name="connsiteX208" fmla="*/ 6333920 w 6388628"/>
                <a:gd name="connsiteY208" fmla="*/ 1367692 h 2508738"/>
                <a:gd name="connsiteX209" fmla="*/ 6341736 w 6388628"/>
                <a:gd name="connsiteY209" fmla="*/ 1320800 h 2508738"/>
                <a:gd name="connsiteX210" fmla="*/ 6357366 w 6388628"/>
                <a:gd name="connsiteY210" fmla="*/ 1297354 h 2508738"/>
                <a:gd name="connsiteX211" fmla="*/ 6365182 w 6388628"/>
                <a:gd name="connsiteY211" fmla="*/ 1242646 h 2508738"/>
                <a:gd name="connsiteX212" fmla="*/ 6380812 w 6388628"/>
                <a:gd name="connsiteY212" fmla="*/ 1148862 h 2508738"/>
                <a:gd name="connsiteX213" fmla="*/ 6388628 w 6388628"/>
                <a:gd name="connsiteY213" fmla="*/ 1062892 h 2508738"/>
                <a:gd name="connsiteX214" fmla="*/ 6380812 w 6388628"/>
                <a:gd name="connsiteY214" fmla="*/ 1016000 h 2508738"/>
                <a:gd name="connsiteX215" fmla="*/ 6372997 w 6388628"/>
                <a:gd name="connsiteY215" fmla="*/ 930031 h 2508738"/>
                <a:gd name="connsiteX216" fmla="*/ 6349551 w 6388628"/>
                <a:gd name="connsiteY216" fmla="*/ 890954 h 2508738"/>
                <a:gd name="connsiteX217" fmla="*/ 6341736 w 6388628"/>
                <a:gd name="connsiteY217" fmla="*/ 859692 h 2508738"/>
                <a:gd name="connsiteX218" fmla="*/ 6310474 w 6388628"/>
                <a:gd name="connsiteY218" fmla="*/ 789354 h 2508738"/>
                <a:gd name="connsiteX219" fmla="*/ 6294843 w 6388628"/>
                <a:gd name="connsiteY219" fmla="*/ 726831 h 2508738"/>
                <a:gd name="connsiteX220" fmla="*/ 6255766 w 6388628"/>
                <a:gd name="connsiteY220" fmla="*/ 656492 h 2508738"/>
                <a:gd name="connsiteX221" fmla="*/ 6232320 w 6388628"/>
                <a:gd name="connsiteY221" fmla="*/ 593969 h 2508738"/>
                <a:gd name="connsiteX222" fmla="*/ 6193243 w 6388628"/>
                <a:gd name="connsiteY222" fmla="*/ 515815 h 2508738"/>
                <a:gd name="connsiteX223" fmla="*/ 6185428 w 6388628"/>
                <a:gd name="connsiteY223" fmla="*/ 492369 h 2508738"/>
                <a:gd name="connsiteX224" fmla="*/ 6177612 w 6388628"/>
                <a:gd name="connsiteY224" fmla="*/ 461108 h 2508738"/>
                <a:gd name="connsiteX225" fmla="*/ 6130720 w 6388628"/>
                <a:gd name="connsiteY225" fmla="*/ 429846 h 2508738"/>
                <a:gd name="connsiteX226" fmla="*/ 6076012 w 6388628"/>
                <a:gd name="connsiteY226" fmla="*/ 406400 h 2508738"/>
                <a:gd name="connsiteX227" fmla="*/ 5849366 w 6388628"/>
                <a:gd name="connsiteY227" fmla="*/ 414215 h 2508738"/>
                <a:gd name="connsiteX228" fmla="*/ 5747766 w 6388628"/>
                <a:gd name="connsiteY228" fmla="*/ 445477 h 2508738"/>
                <a:gd name="connsiteX229" fmla="*/ 5724320 w 6388628"/>
                <a:gd name="connsiteY229" fmla="*/ 453292 h 2508738"/>
                <a:gd name="connsiteX230" fmla="*/ 5693059 w 6388628"/>
                <a:gd name="connsiteY230" fmla="*/ 476738 h 2508738"/>
                <a:gd name="connsiteX231" fmla="*/ 5638351 w 6388628"/>
                <a:gd name="connsiteY231" fmla="*/ 492369 h 2508738"/>
                <a:gd name="connsiteX232" fmla="*/ 5591459 w 6388628"/>
                <a:gd name="connsiteY232" fmla="*/ 523631 h 2508738"/>
                <a:gd name="connsiteX233" fmla="*/ 5568012 w 6388628"/>
                <a:gd name="connsiteY233" fmla="*/ 531446 h 2508738"/>
                <a:gd name="connsiteX234" fmla="*/ 5513305 w 6388628"/>
                <a:gd name="connsiteY234" fmla="*/ 562708 h 2508738"/>
                <a:gd name="connsiteX235" fmla="*/ 5497674 w 6388628"/>
                <a:gd name="connsiteY235" fmla="*/ 586154 h 2508738"/>
                <a:gd name="connsiteX236" fmla="*/ 5466412 w 6388628"/>
                <a:gd name="connsiteY236" fmla="*/ 601785 h 2508738"/>
                <a:gd name="connsiteX237" fmla="*/ 5466412 w 6388628"/>
                <a:gd name="connsiteY237" fmla="*/ 625231 h 25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</a:cxnLst>
              <a:rect l="l" t="t" r="r" b="b"/>
              <a:pathLst>
                <a:path w="6388628" h="2508738">
                  <a:moveTo>
                    <a:pt x="5466412" y="625231"/>
                  </a:moveTo>
                  <a:cubicBezTo>
                    <a:pt x="5458597" y="634349"/>
                    <a:pt x="5434349" y="644959"/>
                    <a:pt x="5419520" y="656492"/>
                  </a:cubicBezTo>
                  <a:cubicBezTo>
                    <a:pt x="5362487" y="700850"/>
                    <a:pt x="5432680" y="661635"/>
                    <a:pt x="5364812" y="695569"/>
                  </a:cubicBezTo>
                  <a:cubicBezTo>
                    <a:pt x="5359602" y="705990"/>
                    <a:pt x="5353771" y="716122"/>
                    <a:pt x="5349182" y="726831"/>
                  </a:cubicBezTo>
                  <a:cubicBezTo>
                    <a:pt x="5345937" y="734403"/>
                    <a:pt x="5345453" y="743124"/>
                    <a:pt x="5341366" y="750277"/>
                  </a:cubicBezTo>
                  <a:cubicBezTo>
                    <a:pt x="5334903" y="761586"/>
                    <a:pt x="5325491" y="770939"/>
                    <a:pt x="5317920" y="781538"/>
                  </a:cubicBezTo>
                  <a:cubicBezTo>
                    <a:pt x="5312460" y="789182"/>
                    <a:pt x="5307749" y="797341"/>
                    <a:pt x="5302289" y="804985"/>
                  </a:cubicBezTo>
                  <a:cubicBezTo>
                    <a:pt x="5294718" y="815584"/>
                    <a:pt x="5286068" y="825408"/>
                    <a:pt x="5278843" y="836246"/>
                  </a:cubicBezTo>
                  <a:cubicBezTo>
                    <a:pt x="5270417" y="848885"/>
                    <a:pt x="5264511" y="863171"/>
                    <a:pt x="5255397" y="875323"/>
                  </a:cubicBezTo>
                  <a:cubicBezTo>
                    <a:pt x="5248765" y="884165"/>
                    <a:pt x="5239144" y="890377"/>
                    <a:pt x="5231951" y="898769"/>
                  </a:cubicBezTo>
                  <a:cubicBezTo>
                    <a:pt x="5223474" y="908659"/>
                    <a:pt x="5216320" y="919610"/>
                    <a:pt x="5208505" y="930031"/>
                  </a:cubicBezTo>
                  <a:cubicBezTo>
                    <a:pt x="5205900" y="943057"/>
                    <a:pt x="5207280" y="957575"/>
                    <a:pt x="5200689" y="969108"/>
                  </a:cubicBezTo>
                  <a:cubicBezTo>
                    <a:pt x="5185952" y="994897"/>
                    <a:pt x="5145982" y="1039446"/>
                    <a:pt x="5145982" y="1039446"/>
                  </a:cubicBezTo>
                  <a:cubicBezTo>
                    <a:pt x="5132051" y="1081234"/>
                    <a:pt x="5146264" y="1046838"/>
                    <a:pt x="5114720" y="1094154"/>
                  </a:cubicBezTo>
                  <a:cubicBezTo>
                    <a:pt x="5106294" y="1106793"/>
                    <a:pt x="5099325" y="1120350"/>
                    <a:pt x="5091274" y="1133231"/>
                  </a:cubicBezTo>
                  <a:cubicBezTo>
                    <a:pt x="5086296" y="1141196"/>
                    <a:pt x="5080853" y="1148862"/>
                    <a:pt x="5075643" y="1156677"/>
                  </a:cubicBezTo>
                  <a:cubicBezTo>
                    <a:pt x="5073138" y="1166698"/>
                    <a:pt x="5065620" y="1200170"/>
                    <a:pt x="5060012" y="1211385"/>
                  </a:cubicBezTo>
                  <a:cubicBezTo>
                    <a:pt x="5055812" y="1219786"/>
                    <a:pt x="5048583" y="1226430"/>
                    <a:pt x="5044382" y="1234831"/>
                  </a:cubicBezTo>
                  <a:cubicBezTo>
                    <a:pt x="5038108" y="1247379"/>
                    <a:pt x="5034449" y="1261088"/>
                    <a:pt x="5028751" y="1273908"/>
                  </a:cubicBezTo>
                  <a:cubicBezTo>
                    <a:pt x="5024019" y="1284554"/>
                    <a:pt x="5017447" y="1294352"/>
                    <a:pt x="5013120" y="1305169"/>
                  </a:cubicBezTo>
                  <a:cubicBezTo>
                    <a:pt x="5007001" y="1320467"/>
                    <a:pt x="5004858" y="1337325"/>
                    <a:pt x="4997489" y="1352062"/>
                  </a:cubicBezTo>
                  <a:cubicBezTo>
                    <a:pt x="4989674" y="1367693"/>
                    <a:pt x="4980764" y="1382823"/>
                    <a:pt x="4974043" y="1398954"/>
                  </a:cubicBezTo>
                  <a:cubicBezTo>
                    <a:pt x="4967706" y="1414163"/>
                    <a:pt x="4963622" y="1430215"/>
                    <a:pt x="4958412" y="1445846"/>
                  </a:cubicBezTo>
                  <a:cubicBezTo>
                    <a:pt x="4955807" y="1453661"/>
                    <a:pt x="4957187" y="1464349"/>
                    <a:pt x="4950597" y="1469292"/>
                  </a:cubicBezTo>
                  <a:lnTo>
                    <a:pt x="4919336" y="1492738"/>
                  </a:lnTo>
                  <a:cubicBezTo>
                    <a:pt x="4916731" y="1503159"/>
                    <a:pt x="4917478" y="1515063"/>
                    <a:pt x="4911520" y="1524000"/>
                  </a:cubicBezTo>
                  <a:cubicBezTo>
                    <a:pt x="4902862" y="1536987"/>
                    <a:pt x="4878003" y="1542988"/>
                    <a:pt x="4864628" y="1547446"/>
                  </a:cubicBezTo>
                  <a:cubicBezTo>
                    <a:pt x="4862023" y="1555261"/>
                    <a:pt x="4862637" y="1565067"/>
                    <a:pt x="4856812" y="1570892"/>
                  </a:cubicBezTo>
                  <a:cubicBezTo>
                    <a:pt x="4843528" y="1584176"/>
                    <a:pt x="4809920" y="1602154"/>
                    <a:pt x="4809920" y="1602154"/>
                  </a:cubicBezTo>
                  <a:cubicBezTo>
                    <a:pt x="4768237" y="1664677"/>
                    <a:pt x="4822946" y="1589128"/>
                    <a:pt x="4770843" y="1641231"/>
                  </a:cubicBezTo>
                  <a:cubicBezTo>
                    <a:pt x="4735493" y="1676581"/>
                    <a:pt x="4777410" y="1657278"/>
                    <a:pt x="4731766" y="1672492"/>
                  </a:cubicBezTo>
                  <a:cubicBezTo>
                    <a:pt x="4721346" y="1680307"/>
                    <a:pt x="4710395" y="1687461"/>
                    <a:pt x="4700505" y="1695938"/>
                  </a:cubicBezTo>
                  <a:cubicBezTo>
                    <a:pt x="4692113" y="1703131"/>
                    <a:pt x="4686721" y="1714017"/>
                    <a:pt x="4677059" y="1719385"/>
                  </a:cubicBezTo>
                  <a:cubicBezTo>
                    <a:pt x="4662656" y="1727387"/>
                    <a:pt x="4630166" y="1735015"/>
                    <a:pt x="4630166" y="1735015"/>
                  </a:cubicBezTo>
                  <a:cubicBezTo>
                    <a:pt x="4622351" y="1745436"/>
                    <a:pt x="4615931" y="1757066"/>
                    <a:pt x="4606720" y="1766277"/>
                  </a:cubicBezTo>
                  <a:cubicBezTo>
                    <a:pt x="4597510" y="1775487"/>
                    <a:pt x="4586845" y="1783397"/>
                    <a:pt x="4575459" y="1789723"/>
                  </a:cubicBezTo>
                  <a:cubicBezTo>
                    <a:pt x="4561438" y="1797512"/>
                    <a:pt x="4530486" y="1807319"/>
                    <a:pt x="4512936" y="1813169"/>
                  </a:cubicBezTo>
                  <a:cubicBezTo>
                    <a:pt x="4505120" y="1818379"/>
                    <a:pt x="4498123" y="1825100"/>
                    <a:pt x="4489489" y="1828800"/>
                  </a:cubicBezTo>
                  <a:cubicBezTo>
                    <a:pt x="4479616" y="1833031"/>
                    <a:pt x="4468556" y="1833664"/>
                    <a:pt x="4458228" y="1836615"/>
                  </a:cubicBezTo>
                  <a:cubicBezTo>
                    <a:pt x="4399900" y="1853281"/>
                    <a:pt x="4478771" y="1839544"/>
                    <a:pt x="4364443" y="1852246"/>
                  </a:cubicBezTo>
                  <a:cubicBezTo>
                    <a:pt x="4327971" y="1849641"/>
                    <a:pt x="4291369" y="1848469"/>
                    <a:pt x="4255028" y="1844431"/>
                  </a:cubicBezTo>
                  <a:cubicBezTo>
                    <a:pt x="4244352" y="1843245"/>
                    <a:pt x="4234129" y="1839441"/>
                    <a:pt x="4223766" y="1836615"/>
                  </a:cubicBezTo>
                  <a:cubicBezTo>
                    <a:pt x="4205469" y="1831625"/>
                    <a:pt x="4187699" y="1824480"/>
                    <a:pt x="4169059" y="1820985"/>
                  </a:cubicBezTo>
                  <a:cubicBezTo>
                    <a:pt x="4145872" y="1816638"/>
                    <a:pt x="4122074" y="1816505"/>
                    <a:pt x="4098720" y="1813169"/>
                  </a:cubicBezTo>
                  <a:cubicBezTo>
                    <a:pt x="4085570" y="1811290"/>
                    <a:pt x="4072669" y="1807959"/>
                    <a:pt x="4059643" y="1805354"/>
                  </a:cubicBezTo>
                  <a:cubicBezTo>
                    <a:pt x="4011346" y="1781205"/>
                    <a:pt x="4043768" y="1793585"/>
                    <a:pt x="3981489" y="1781908"/>
                  </a:cubicBezTo>
                  <a:cubicBezTo>
                    <a:pt x="3955377" y="1777012"/>
                    <a:pt x="3903336" y="1766277"/>
                    <a:pt x="3903336" y="1766277"/>
                  </a:cubicBezTo>
                  <a:cubicBezTo>
                    <a:pt x="3872397" y="1753901"/>
                    <a:pt x="3842548" y="1741014"/>
                    <a:pt x="3809551" y="1735015"/>
                  </a:cubicBezTo>
                  <a:cubicBezTo>
                    <a:pt x="3791427" y="1731720"/>
                    <a:pt x="3773079" y="1729805"/>
                    <a:pt x="3754843" y="1727200"/>
                  </a:cubicBezTo>
                  <a:cubicBezTo>
                    <a:pt x="3739212" y="1721990"/>
                    <a:pt x="3723847" y="1715904"/>
                    <a:pt x="3707951" y="1711569"/>
                  </a:cubicBezTo>
                  <a:cubicBezTo>
                    <a:pt x="3695135" y="1708074"/>
                    <a:pt x="3681841" y="1706636"/>
                    <a:pt x="3668874" y="1703754"/>
                  </a:cubicBezTo>
                  <a:cubicBezTo>
                    <a:pt x="3658388" y="1701424"/>
                    <a:pt x="3648033" y="1698543"/>
                    <a:pt x="3637612" y="1695938"/>
                  </a:cubicBezTo>
                  <a:cubicBezTo>
                    <a:pt x="3629797" y="1690728"/>
                    <a:pt x="3621809" y="1685767"/>
                    <a:pt x="3614166" y="1680308"/>
                  </a:cubicBezTo>
                  <a:cubicBezTo>
                    <a:pt x="3603567" y="1672737"/>
                    <a:pt x="3593951" y="1663765"/>
                    <a:pt x="3582905" y="1656862"/>
                  </a:cubicBezTo>
                  <a:cubicBezTo>
                    <a:pt x="3552326" y="1637750"/>
                    <a:pt x="3554013" y="1647113"/>
                    <a:pt x="3528197" y="1625600"/>
                  </a:cubicBezTo>
                  <a:cubicBezTo>
                    <a:pt x="3519706" y="1618524"/>
                    <a:pt x="3513745" y="1608578"/>
                    <a:pt x="3504751" y="1602154"/>
                  </a:cubicBezTo>
                  <a:cubicBezTo>
                    <a:pt x="3460399" y="1570474"/>
                    <a:pt x="3486963" y="1602538"/>
                    <a:pt x="3450043" y="1570892"/>
                  </a:cubicBezTo>
                  <a:cubicBezTo>
                    <a:pt x="3423126" y="1547821"/>
                    <a:pt x="3424041" y="1538352"/>
                    <a:pt x="3395336" y="1524000"/>
                  </a:cubicBezTo>
                  <a:cubicBezTo>
                    <a:pt x="3387967" y="1520316"/>
                    <a:pt x="3379705" y="1518790"/>
                    <a:pt x="3371889" y="1516185"/>
                  </a:cubicBezTo>
                  <a:cubicBezTo>
                    <a:pt x="3358863" y="1505764"/>
                    <a:pt x="3347394" y="1493024"/>
                    <a:pt x="3332812" y="1484923"/>
                  </a:cubicBezTo>
                  <a:cubicBezTo>
                    <a:pt x="3323423" y="1479707"/>
                    <a:pt x="3311524" y="1481097"/>
                    <a:pt x="3301551" y="1477108"/>
                  </a:cubicBezTo>
                  <a:cubicBezTo>
                    <a:pt x="3285325" y="1470618"/>
                    <a:pt x="3269754" y="1462467"/>
                    <a:pt x="3254659" y="1453662"/>
                  </a:cubicBezTo>
                  <a:cubicBezTo>
                    <a:pt x="3182997" y="1411859"/>
                    <a:pt x="3233444" y="1430959"/>
                    <a:pt x="3184320" y="1414585"/>
                  </a:cubicBezTo>
                  <a:cubicBezTo>
                    <a:pt x="3176505" y="1409375"/>
                    <a:pt x="3169507" y="1402654"/>
                    <a:pt x="3160874" y="1398954"/>
                  </a:cubicBezTo>
                  <a:cubicBezTo>
                    <a:pt x="3151001" y="1394723"/>
                    <a:pt x="3139940" y="1394089"/>
                    <a:pt x="3129612" y="1391138"/>
                  </a:cubicBezTo>
                  <a:cubicBezTo>
                    <a:pt x="3051157" y="1368722"/>
                    <a:pt x="3172594" y="1399929"/>
                    <a:pt x="3074905" y="1375508"/>
                  </a:cubicBezTo>
                  <a:cubicBezTo>
                    <a:pt x="3067090" y="1370298"/>
                    <a:pt x="3060092" y="1363577"/>
                    <a:pt x="3051459" y="1359877"/>
                  </a:cubicBezTo>
                  <a:cubicBezTo>
                    <a:pt x="3033038" y="1351982"/>
                    <a:pt x="2978160" y="1346056"/>
                    <a:pt x="2965489" y="1344246"/>
                  </a:cubicBezTo>
                  <a:cubicBezTo>
                    <a:pt x="2942043" y="1336431"/>
                    <a:pt x="2919764" y="1323037"/>
                    <a:pt x="2895151" y="1320800"/>
                  </a:cubicBezTo>
                  <a:lnTo>
                    <a:pt x="2731028" y="1305169"/>
                  </a:lnTo>
                  <a:cubicBezTo>
                    <a:pt x="2710153" y="1302850"/>
                    <a:pt x="2689222" y="1300807"/>
                    <a:pt x="2668505" y="1297354"/>
                  </a:cubicBezTo>
                  <a:cubicBezTo>
                    <a:pt x="2562546" y="1279694"/>
                    <a:pt x="2623108" y="1288135"/>
                    <a:pt x="2559089" y="1273908"/>
                  </a:cubicBezTo>
                  <a:cubicBezTo>
                    <a:pt x="2546122" y="1271026"/>
                    <a:pt x="2532828" y="1269587"/>
                    <a:pt x="2520012" y="1266092"/>
                  </a:cubicBezTo>
                  <a:cubicBezTo>
                    <a:pt x="2359467" y="1222307"/>
                    <a:pt x="2573859" y="1276777"/>
                    <a:pt x="2434043" y="1234831"/>
                  </a:cubicBezTo>
                  <a:cubicBezTo>
                    <a:pt x="2421320" y="1231014"/>
                    <a:pt x="2407853" y="1230237"/>
                    <a:pt x="2394966" y="1227015"/>
                  </a:cubicBezTo>
                  <a:cubicBezTo>
                    <a:pt x="2386974" y="1225017"/>
                    <a:pt x="2379335" y="1221805"/>
                    <a:pt x="2371520" y="1219200"/>
                  </a:cubicBezTo>
                  <a:cubicBezTo>
                    <a:pt x="2363705" y="1213990"/>
                    <a:pt x="2356475" y="1207770"/>
                    <a:pt x="2348074" y="1203569"/>
                  </a:cubicBezTo>
                  <a:cubicBezTo>
                    <a:pt x="2340706" y="1199885"/>
                    <a:pt x="2332342" y="1198647"/>
                    <a:pt x="2324628" y="1195754"/>
                  </a:cubicBezTo>
                  <a:cubicBezTo>
                    <a:pt x="2249867" y="1167719"/>
                    <a:pt x="2315323" y="1190047"/>
                    <a:pt x="2262105" y="1172308"/>
                  </a:cubicBezTo>
                  <a:cubicBezTo>
                    <a:pt x="2206848" y="1135469"/>
                    <a:pt x="2273380" y="1183582"/>
                    <a:pt x="2215212" y="1125415"/>
                  </a:cubicBezTo>
                  <a:cubicBezTo>
                    <a:pt x="2208570" y="1118773"/>
                    <a:pt x="2199581" y="1114995"/>
                    <a:pt x="2191766" y="1109785"/>
                  </a:cubicBezTo>
                  <a:cubicBezTo>
                    <a:pt x="2129247" y="1026424"/>
                    <a:pt x="2209998" y="1128016"/>
                    <a:pt x="2137059" y="1055077"/>
                  </a:cubicBezTo>
                  <a:cubicBezTo>
                    <a:pt x="2130417" y="1048435"/>
                    <a:pt x="2126888" y="1039274"/>
                    <a:pt x="2121428" y="1031631"/>
                  </a:cubicBezTo>
                  <a:cubicBezTo>
                    <a:pt x="2113857" y="1021032"/>
                    <a:pt x="2107192" y="1009580"/>
                    <a:pt x="2097982" y="1000369"/>
                  </a:cubicBezTo>
                  <a:cubicBezTo>
                    <a:pt x="2091340" y="993727"/>
                    <a:pt x="2081178" y="991380"/>
                    <a:pt x="2074536" y="984738"/>
                  </a:cubicBezTo>
                  <a:cubicBezTo>
                    <a:pt x="2040212" y="950414"/>
                    <a:pt x="2062094" y="961105"/>
                    <a:pt x="2035459" y="930031"/>
                  </a:cubicBezTo>
                  <a:cubicBezTo>
                    <a:pt x="2025868" y="918842"/>
                    <a:pt x="2013245" y="910402"/>
                    <a:pt x="2004197" y="898769"/>
                  </a:cubicBezTo>
                  <a:cubicBezTo>
                    <a:pt x="1994871" y="886778"/>
                    <a:pt x="1990754" y="871124"/>
                    <a:pt x="1980751" y="859692"/>
                  </a:cubicBezTo>
                  <a:cubicBezTo>
                    <a:pt x="1972173" y="849889"/>
                    <a:pt x="1958700" y="845457"/>
                    <a:pt x="1949489" y="836246"/>
                  </a:cubicBezTo>
                  <a:cubicBezTo>
                    <a:pt x="1940279" y="827036"/>
                    <a:pt x="1934520" y="814875"/>
                    <a:pt x="1926043" y="804985"/>
                  </a:cubicBezTo>
                  <a:cubicBezTo>
                    <a:pt x="1918850" y="796593"/>
                    <a:pt x="1909673" y="790029"/>
                    <a:pt x="1902597" y="781538"/>
                  </a:cubicBezTo>
                  <a:cubicBezTo>
                    <a:pt x="1896584" y="774322"/>
                    <a:pt x="1893284" y="765042"/>
                    <a:pt x="1886966" y="758092"/>
                  </a:cubicBezTo>
                  <a:cubicBezTo>
                    <a:pt x="1867140" y="736283"/>
                    <a:pt x="1840792" y="720092"/>
                    <a:pt x="1824443" y="695569"/>
                  </a:cubicBezTo>
                  <a:cubicBezTo>
                    <a:pt x="1819233" y="687754"/>
                    <a:pt x="1814925" y="679255"/>
                    <a:pt x="1808812" y="672123"/>
                  </a:cubicBezTo>
                  <a:cubicBezTo>
                    <a:pt x="1799222" y="660934"/>
                    <a:pt x="1787141" y="652051"/>
                    <a:pt x="1777551" y="640862"/>
                  </a:cubicBezTo>
                  <a:cubicBezTo>
                    <a:pt x="1771438" y="633730"/>
                    <a:pt x="1768160" y="624436"/>
                    <a:pt x="1761920" y="617415"/>
                  </a:cubicBezTo>
                  <a:cubicBezTo>
                    <a:pt x="1747234" y="600893"/>
                    <a:pt x="1715028" y="570523"/>
                    <a:pt x="1715028" y="570523"/>
                  </a:cubicBezTo>
                  <a:cubicBezTo>
                    <a:pt x="1712423" y="562708"/>
                    <a:pt x="1711299" y="554230"/>
                    <a:pt x="1707212" y="547077"/>
                  </a:cubicBezTo>
                  <a:cubicBezTo>
                    <a:pt x="1685570" y="509203"/>
                    <a:pt x="1674795" y="513535"/>
                    <a:pt x="1644689" y="476738"/>
                  </a:cubicBezTo>
                  <a:cubicBezTo>
                    <a:pt x="1632793" y="462199"/>
                    <a:pt x="1624477" y="445039"/>
                    <a:pt x="1613428" y="429846"/>
                  </a:cubicBezTo>
                  <a:cubicBezTo>
                    <a:pt x="1603617" y="416355"/>
                    <a:pt x="1592175" y="404114"/>
                    <a:pt x="1582166" y="390769"/>
                  </a:cubicBezTo>
                  <a:cubicBezTo>
                    <a:pt x="1576530" y="383255"/>
                    <a:pt x="1571995" y="374966"/>
                    <a:pt x="1566536" y="367323"/>
                  </a:cubicBezTo>
                  <a:cubicBezTo>
                    <a:pt x="1558965" y="356724"/>
                    <a:pt x="1550314" y="346900"/>
                    <a:pt x="1543089" y="336062"/>
                  </a:cubicBezTo>
                  <a:cubicBezTo>
                    <a:pt x="1534663" y="323423"/>
                    <a:pt x="1528069" y="309624"/>
                    <a:pt x="1519643" y="296985"/>
                  </a:cubicBezTo>
                  <a:cubicBezTo>
                    <a:pt x="1512418" y="286147"/>
                    <a:pt x="1504674" y="275613"/>
                    <a:pt x="1496197" y="265723"/>
                  </a:cubicBezTo>
                  <a:cubicBezTo>
                    <a:pt x="1489004" y="257331"/>
                    <a:pt x="1479089" y="251332"/>
                    <a:pt x="1472751" y="242277"/>
                  </a:cubicBezTo>
                  <a:cubicBezTo>
                    <a:pt x="1460706" y="225070"/>
                    <a:pt x="1453843" y="204555"/>
                    <a:pt x="1441489" y="187569"/>
                  </a:cubicBezTo>
                  <a:cubicBezTo>
                    <a:pt x="1412646" y="147911"/>
                    <a:pt x="1409300" y="161474"/>
                    <a:pt x="1371151" y="132862"/>
                  </a:cubicBezTo>
                  <a:cubicBezTo>
                    <a:pt x="1362309" y="126230"/>
                    <a:pt x="1356196" y="116491"/>
                    <a:pt x="1347705" y="109415"/>
                  </a:cubicBezTo>
                  <a:cubicBezTo>
                    <a:pt x="1331138" y="95609"/>
                    <a:pt x="1312103" y="87707"/>
                    <a:pt x="1292997" y="78154"/>
                  </a:cubicBezTo>
                  <a:cubicBezTo>
                    <a:pt x="1265665" y="37156"/>
                    <a:pt x="1280994" y="49754"/>
                    <a:pt x="1207028" y="31262"/>
                  </a:cubicBezTo>
                  <a:cubicBezTo>
                    <a:pt x="1080735" y="-312"/>
                    <a:pt x="1074496" y="7050"/>
                    <a:pt x="933489" y="0"/>
                  </a:cubicBezTo>
                  <a:cubicBezTo>
                    <a:pt x="870966" y="2605"/>
                    <a:pt x="808043" y="285"/>
                    <a:pt x="745920" y="7815"/>
                  </a:cubicBezTo>
                  <a:cubicBezTo>
                    <a:pt x="721385" y="10789"/>
                    <a:pt x="699028" y="23446"/>
                    <a:pt x="675582" y="31262"/>
                  </a:cubicBezTo>
                  <a:cubicBezTo>
                    <a:pt x="667767" y="33867"/>
                    <a:pt x="659785" y="36017"/>
                    <a:pt x="652136" y="39077"/>
                  </a:cubicBezTo>
                  <a:cubicBezTo>
                    <a:pt x="605410" y="57768"/>
                    <a:pt x="626368" y="50272"/>
                    <a:pt x="589612" y="62523"/>
                  </a:cubicBezTo>
                  <a:cubicBezTo>
                    <a:pt x="579192" y="70338"/>
                    <a:pt x="566690" y="75962"/>
                    <a:pt x="558351" y="85969"/>
                  </a:cubicBezTo>
                  <a:cubicBezTo>
                    <a:pt x="526288" y="124445"/>
                    <a:pt x="579995" y="99595"/>
                    <a:pt x="527089" y="117231"/>
                  </a:cubicBezTo>
                  <a:cubicBezTo>
                    <a:pt x="521879" y="125046"/>
                    <a:pt x="517572" y="133546"/>
                    <a:pt x="511459" y="140677"/>
                  </a:cubicBezTo>
                  <a:cubicBezTo>
                    <a:pt x="470443" y="188528"/>
                    <a:pt x="483233" y="157575"/>
                    <a:pt x="441120" y="218831"/>
                  </a:cubicBezTo>
                  <a:cubicBezTo>
                    <a:pt x="423909" y="243866"/>
                    <a:pt x="413677" y="273646"/>
                    <a:pt x="394228" y="296985"/>
                  </a:cubicBezTo>
                  <a:cubicBezTo>
                    <a:pt x="307571" y="400973"/>
                    <a:pt x="393881" y="292516"/>
                    <a:pt x="331705" y="382954"/>
                  </a:cubicBezTo>
                  <a:cubicBezTo>
                    <a:pt x="311631" y="412153"/>
                    <a:pt x="294237" y="443868"/>
                    <a:pt x="269182" y="468923"/>
                  </a:cubicBezTo>
                  <a:cubicBezTo>
                    <a:pt x="261367" y="476738"/>
                    <a:pt x="251867" y="483173"/>
                    <a:pt x="245736" y="492369"/>
                  </a:cubicBezTo>
                  <a:cubicBezTo>
                    <a:pt x="236042" y="506910"/>
                    <a:pt x="231551" y="524442"/>
                    <a:pt x="222289" y="539262"/>
                  </a:cubicBezTo>
                  <a:cubicBezTo>
                    <a:pt x="205435" y="566228"/>
                    <a:pt x="177638" y="587248"/>
                    <a:pt x="167582" y="617415"/>
                  </a:cubicBezTo>
                  <a:cubicBezTo>
                    <a:pt x="154962" y="655273"/>
                    <a:pt x="164005" y="633798"/>
                    <a:pt x="136320" y="679938"/>
                  </a:cubicBezTo>
                  <a:cubicBezTo>
                    <a:pt x="131110" y="703384"/>
                    <a:pt x="127752" y="727321"/>
                    <a:pt x="120689" y="750277"/>
                  </a:cubicBezTo>
                  <a:cubicBezTo>
                    <a:pt x="113226" y="774533"/>
                    <a:pt x="96405" y="793076"/>
                    <a:pt x="81612" y="812800"/>
                  </a:cubicBezTo>
                  <a:cubicBezTo>
                    <a:pt x="79007" y="825826"/>
                    <a:pt x="79192" y="839738"/>
                    <a:pt x="73797" y="851877"/>
                  </a:cubicBezTo>
                  <a:cubicBezTo>
                    <a:pt x="68507" y="863780"/>
                    <a:pt x="56677" y="871752"/>
                    <a:pt x="50351" y="883138"/>
                  </a:cubicBezTo>
                  <a:cubicBezTo>
                    <a:pt x="42560" y="897161"/>
                    <a:pt x="32755" y="928110"/>
                    <a:pt x="26905" y="945662"/>
                  </a:cubicBezTo>
                  <a:cubicBezTo>
                    <a:pt x="24300" y="969108"/>
                    <a:pt x="22425" y="992647"/>
                    <a:pt x="19089" y="1016000"/>
                  </a:cubicBezTo>
                  <a:cubicBezTo>
                    <a:pt x="14607" y="1047374"/>
                    <a:pt x="3459" y="1078092"/>
                    <a:pt x="3459" y="1109785"/>
                  </a:cubicBezTo>
                  <a:cubicBezTo>
                    <a:pt x="3459" y="1391600"/>
                    <a:pt x="-15342" y="1487876"/>
                    <a:pt x="34720" y="1688123"/>
                  </a:cubicBezTo>
                  <a:cubicBezTo>
                    <a:pt x="41924" y="1716939"/>
                    <a:pt x="46260" y="1746879"/>
                    <a:pt x="58166" y="1774092"/>
                  </a:cubicBezTo>
                  <a:cubicBezTo>
                    <a:pt x="64852" y="1789374"/>
                    <a:pt x="79862" y="1799503"/>
                    <a:pt x="89428" y="1813169"/>
                  </a:cubicBezTo>
                  <a:cubicBezTo>
                    <a:pt x="110659" y="1843499"/>
                    <a:pt x="128420" y="1893901"/>
                    <a:pt x="167582" y="1906954"/>
                  </a:cubicBezTo>
                  <a:lnTo>
                    <a:pt x="191028" y="1914769"/>
                  </a:lnTo>
                  <a:cubicBezTo>
                    <a:pt x="198843" y="1922584"/>
                    <a:pt x="205480" y="1931791"/>
                    <a:pt x="214474" y="1938215"/>
                  </a:cubicBezTo>
                  <a:cubicBezTo>
                    <a:pt x="230840" y="1949905"/>
                    <a:pt x="267964" y="1961819"/>
                    <a:pt x="284812" y="1969477"/>
                  </a:cubicBezTo>
                  <a:cubicBezTo>
                    <a:pt x="353864" y="2000864"/>
                    <a:pt x="307037" y="1986756"/>
                    <a:pt x="362966" y="2000738"/>
                  </a:cubicBezTo>
                  <a:cubicBezTo>
                    <a:pt x="387681" y="2015567"/>
                    <a:pt x="407133" y="2028599"/>
                    <a:pt x="433305" y="2039815"/>
                  </a:cubicBezTo>
                  <a:cubicBezTo>
                    <a:pt x="440877" y="2043060"/>
                    <a:pt x="449383" y="2043947"/>
                    <a:pt x="456751" y="2047631"/>
                  </a:cubicBezTo>
                  <a:cubicBezTo>
                    <a:pt x="465152" y="2051832"/>
                    <a:pt x="472042" y="2058602"/>
                    <a:pt x="480197" y="2063262"/>
                  </a:cubicBezTo>
                  <a:cubicBezTo>
                    <a:pt x="490313" y="2069042"/>
                    <a:pt x="501579" y="2072717"/>
                    <a:pt x="511459" y="2078892"/>
                  </a:cubicBezTo>
                  <a:cubicBezTo>
                    <a:pt x="522505" y="2085795"/>
                    <a:pt x="531411" y="2095875"/>
                    <a:pt x="542720" y="2102338"/>
                  </a:cubicBezTo>
                  <a:cubicBezTo>
                    <a:pt x="553262" y="2108362"/>
                    <a:pt x="588284" y="2114921"/>
                    <a:pt x="597428" y="2117969"/>
                  </a:cubicBezTo>
                  <a:cubicBezTo>
                    <a:pt x="610737" y="2122405"/>
                    <a:pt x="623369" y="2128674"/>
                    <a:pt x="636505" y="2133600"/>
                  </a:cubicBezTo>
                  <a:cubicBezTo>
                    <a:pt x="644219" y="2136493"/>
                    <a:pt x="652136" y="2138810"/>
                    <a:pt x="659951" y="2141415"/>
                  </a:cubicBezTo>
                  <a:cubicBezTo>
                    <a:pt x="672977" y="2151836"/>
                    <a:pt x="684446" y="2164576"/>
                    <a:pt x="699028" y="2172677"/>
                  </a:cubicBezTo>
                  <a:cubicBezTo>
                    <a:pt x="708417" y="2177893"/>
                    <a:pt x="720474" y="2176130"/>
                    <a:pt x="730289" y="2180492"/>
                  </a:cubicBezTo>
                  <a:cubicBezTo>
                    <a:pt x="744170" y="2186661"/>
                    <a:pt x="756727" y="2195512"/>
                    <a:pt x="769366" y="2203938"/>
                  </a:cubicBezTo>
                  <a:cubicBezTo>
                    <a:pt x="780204" y="2211164"/>
                    <a:pt x="790946" y="2218671"/>
                    <a:pt x="800628" y="2227385"/>
                  </a:cubicBezTo>
                  <a:cubicBezTo>
                    <a:pt x="817059" y="2242173"/>
                    <a:pt x="827202" y="2265569"/>
                    <a:pt x="847520" y="2274277"/>
                  </a:cubicBezTo>
                  <a:cubicBezTo>
                    <a:pt x="865756" y="2282092"/>
                    <a:pt x="885002" y="2287880"/>
                    <a:pt x="902228" y="2297723"/>
                  </a:cubicBezTo>
                  <a:cubicBezTo>
                    <a:pt x="921686" y="2308842"/>
                    <a:pt x="939437" y="2322800"/>
                    <a:pt x="956936" y="2336800"/>
                  </a:cubicBezTo>
                  <a:cubicBezTo>
                    <a:pt x="965567" y="2343704"/>
                    <a:pt x="971186" y="2354115"/>
                    <a:pt x="980382" y="2360246"/>
                  </a:cubicBezTo>
                  <a:cubicBezTo>
                    <a:pt x="987237" y="2364816"/>
                    <a:pt x="996013" y="2365457"/>
                    <a:pt x="1003828" y="2368062"/>
                  </a:cubicBezTo>
                  <a:cubicBezTo>
                    <a:pt x="1079420" y="2424757"/>
                    <a:pt x="998862" y="2369486"/>
                    <a:pt x="1058536" y="2399323"/>
                  </a:cubicBezTo>
                  <a:cubicBezTo>
                    <a:pt x="1066937" y="2403524"/>
                    <a:pt x="1073187" y="2411656"/>
                    <a:pt x="1081982" y="2414954"/>
                  </a:cubicBezTo>
                  <a:cubicBezTo>
                    <a:pt x="1094420" y="2419618"/>
                    <a:pt x="1108243" y="2419274"/>
                    <a:pt x="1121059" y="2422769"/>
                  </a:cubicBezTo>
                  <a:cubicBezTo>
                    <a:pt x="1136955" y="2427104"/>
                    <a:pt x="1152055" y="2434065"/>
                    <a:pt x="1167951" y="2438400"/>
                  </a:cubicBezTo>
                  <a:cubicBezTo>
                    <a:pt x="1180767" y="2441895"/>
                    <a:pt x="1194332" y="2442308"/>
                    <a:pt x="1207028" y="2446215"/>
                  </a:cubicBezTo>
                  <a:cubicBezTo>
                    <a:pt x="1328839" y="2483696"/>
                    <a:pt x="1219765" y="2459705"/>
                    <a:pt x="1308628" y="2477477"/>
                  </a:cubicBezTo>
                  <a:cubicBezTo>
                    <a:pt x="1358444" y="2502386"/>
                    <a:pt x="1346025" y="2500923"/>
                    <a:pt x="1425859" y="2500923"/>
                  </a:cubicBezTo>
                  <a:cubicBezTo>
                    <a:pt x="1642100" y="2500923"/>
                    <a:pt x="1858310" y="2495713"/>
                    <a:pt x="2074536" y="2493108"/>
                  </a:cubicBezTo>
                  <a:cubicBezTo>
                    <a:pt x="2137059" y="2490503"/>
                    <a:pt x="2199696" y="2489881"/>
                    <a:pt x="2262105" y="2485292"/>
                  </a:cubicBezTo>
                  <a:cubicBezTo>
                    <a:pt x="2376893" y="2476852"/>
                    <a:pt x="2491672" y="2467479"/>
                    <a:pt x="2605982" y="2454031"/>
                  </a:cubicBezTo>
                  <a:cubicBezTo>
                    <a:pt x="2650269" y="2448821"/>
                    <a:pt x="2694423" y="2442319"/>
                    <a:pt x="2738843" y="2438400"/>
                  </a:cubicBezTo>
                  <a:cubicBezTo>
                    <a:pt x="2783035" y="2434501"/>
                    <a:pt x="2827418" y="2433190"/>
                    <a:pt x="2871705" y="2430585"/>
                  </a:cubicBezTo>
                  <a:lnTo>
                    <a:pt x="3465674" y="2446215"/>
                  </a:lnTo>
                  <a:cubicBezTo>
                    <a:pt x="3502480" y="2447851"/>
                    <a:pt x="3538457" y="2457921"/>
                    <a:pt x="3575089" y="2461846"/>
                  </a:cubicBezTo>
                  <a:cubicBezTo>
                    <a:pt x="3766086" y="2482311"/>
                    <a:pt x="3603621" y="2453641"/>
                    <a:pt x="3825182" y="2485292"/>
                  </a:cubicBezTo>
                  <a:cubicBezTo>
                    <a:pt x="3851482" y="2489049"/>
                    <a:pt x="3876828" y="2499156"/>
                    <a:pt x="3903336" y="2500923"/>
                  </a:cubicBezTo>
                  <a:cubicBezTo>
                    <a:pt x="3994351" y="2506991"/>
                    <a:pt x="4085695" y="2506133"/>
                    <a:pt x="4176874" y="2508738"/>
                  </a:cubicBezTo>
                  <a:lnTo>
                    <a:pt x="4583274" y="2493108"/>
                  </a:lnTo>
                  <a:cubicBezTo>
                    <a:pt x="4635556" y="2490204"/>
                    <a:pt x="4687400" y="2481825"/>
                    <a:pt x="4739582" y="2477477"/>
                  </a:cubicBezTo>
                  <a:cubicBezTo>
                    <a:pt x="4885573" y="2465311"/>
                    <a:pt x="4857332" y="2475519"/>
                    <a:pt x="5013120" y="2454031"/>
                  </a:cubicBezTo>
                  <a:cubicBezTo>
                    <a:pt x="5039438" y="2450401"/>
                    <a:pt x="5065032" y="2442543"/>
                    <a:pt x="5091274" y="2438400"/>
                  </a:cubicBezTo>
                  <a:cubicBezTo>
                    <a:pt x="5114576" y="2434721"/>
                    <a:pt x="5138283" y="2434084"/>
                    <a:pt x="5161612" y="2430585"/>
                  </a:cubicBezTo>
                  <a:cubicBezTo>
                    <a:pt x="5190416" y="2426264"/>
                    <a:pt x="5218852" y="2419742"/>
                    <a:pt x="5247582" y="2414954"/>
                  </a:cubicBezTo>
                  <a:cubicBezTo>
                    <a:pt x="5446990" y="2381719"/>
                    <a:pt x="5334124" y="2405275"/>
                    <a:pt x="5466412" y="2375877"/>
                  </a:cubicBezTo>
                  <a:cubicBezTo>
                    <a:pt x="5476833" y="2370667"/>
                    <a:pt x="5486965" y="2364835"/>
                    <a:pt x="5497674" y="2360246"/>
                  </a:cubicBezTo>
                  <a:cubicBezTo>
                    <a:pt x="5518123" y="2351482"/>
                    <a:pt x="5574089" y="2339188"/>
                    <a:pt x="5583643" y="2336800"/>
                  </a:cubicBezTo>
                  <a:cubicBezTo>
                    <a:pt x="5596669" y="2328985"/>
                    <a:pt x="5608928" y="2319720"/>
                    <a:pt x="5622720" y="2313354"/>
                  </a:cubicBezTo>
                  <a:cubicBezTo>
                    <a:pt x="5642930" y="2304027"/>
                    <a:pt x="5664325" y="2297515"/>
                    <a:pt x="5685243" y="2289908"/>
                  </a:cubicBezTo>
                  <a:cubicBezTo>
                    <a:pt x="5692985" y="2287093"/>
                    <a:pt x="5701117" y="2285337"/>
                    <a:pt x="5708689" y="2282092"/>
                  </a:cubicBezTo>
                  <a:cubicBezTo>
                    <a:pt x="5719398" y="2277503"/>
                    <a:pt x="5729345" y="2271283"/>
                    <a:pt x="5739951" y="2266462"/>
                  </a:cubicBezTo>
                  <a:cubicBezTo>
                    <a:pt x="5758013" y="2258252"/>
                    <a:pt x="5777241" y="2252516"/>
                    <a:pt x="5794659" y="2243015"/>
                  </a:cubicBezTo>
                  <a:cubicBezTo>
                    <a:pt x="5869006" y="2202462"/>
                    <a:pt x="5790481" y="2231381"/>
                    <a:pt x="5849366" y="2211754"/>
                  </a:cubicBezTo>
                  <a:cubicBezTo>
                    <a:pt x="5867602" y="2198728"/>
                    <a:pt x="5885428" y="2185108"/>
                    <a:pt x="5904074" y="2172677"/>
                  </a:cubicBezTo>
                  <a:cubicBezTo>
                    <a:pt x="5906992" y="2170732"/>
                    <a:pt x="5957851" y="2141374"/>
                    <a:pt x="5966597" y="2133600"/>
                  </a:cubicBezTo>
                  <a:cubicBezTo>
                    <a:pt x="5983119" y="2118914"/>
                    <a:pt x="6002116" y="2105663"/>
                    <a:pt x="6013489" y="2086708"/>
                  </a:cubicBezTo>
                  <a:cubicBezTo>
                    <a:pt x="6021305" y="2073682"/>
                    <a:pt x="6026195" y="2058372"/>
                    <a:pt x="6036936" y="2047631"/>
                  </a:cubicBezTo>
                  <a:cubicBezTo>
                    <a:pt x="6042761" y="2041806"/>
                    <a:pt x="6052567" y="2042420"/>
                    <a:pt x="6060382" y="2039815"/>
                  </a:cubicBezTo>
                  <a:cubicBezTo>
                    <a:pt x="6101507" y="1936996"/>
                    <a:pt x="6041598" y="2071897"/>
                    <a:pt x="6115089" y="1961662"/>
                  </a:cubicBezTo>
                  <a:cubicBezTo>
                    <a:pt x="6121047" y="1952725"/>
                    <a:pt x="6119954" y="1940728"/>
                    <a:pt x="6122905" y="1930400"/>
                  </a:cubicBezTo>
                  <a:cubicBezTo>
                    <a:pt x="6125168" y="1922479"/>
                    <a:pt x="6127036" y="1914322"/>
                    <a:pt x="6130720" y="1906954"/>
                  </a:cubicBezTo>
                  <a:cubicBezTo>
                    <a:pt x="6134921" y="1898553"/>
                    <a:pt x="6142150" y="1891909"/>
                    <a:pt x="6146351" y="1883508"/>
                  </a:cubicBezTo>
                  <a:cubicBezTo>
                    <a:pt x="6157825" y="1860559"/>
                    <a:pt x="6166860" y="1836465"/>
                    <a:pt x="6177612" y="1813169"/>
                  </a:cubicBezTo>
                  <a:cubicBezTo>
                    <a:pt x="6182494" y="1802591"/>
                    <a:pt x="6188654" y="1792616"/>
                    <a:pt x="6193243" y="1781908"/>
                  </a:cubicBezTo>
                  <a:cubicBezTo>
                    <a:pt x="6227756" y="1701381"/>
                    <a:pt x="6164830" y="1830925"/>
                    <a:pt x="6216689" y="1727200"/>
                  </a:cubicBezTo>
                  <a:cubicBezTo>
                    <a:pt x="6230530" y="1658001"/>
                    <a:pt x="6216086" y="1716265"/>
                    <a:pt x="6247951" y="1633415"/>
                  </a:cubicBezTo>
                  <a:cubicBezTo>
                    <a:pt x="6258206" y="1606752"/>
                    <a:pt x="6265305" y="1582677"/>
                    <a:pt x="6271397" y="1555262"/>
                  </a:cubicBezTo>
                  <a:cubicBezTo>
                    <a:pt x="6274279" y="1542295"/>
                    <a:pt x="6275011" y="1528787"/>
                    <a:pt x="6279212" y="1516185"/>
                  </a:cubicBezTo>
                  <a:cubicBezTo>
                    <a:pt x="6282896" y="1505132"/>
                    <a:pt x="6290362" y="1495677"/>
                    <a:pt x="6294843" y="1484923"/>
                  </a:cubicBezTo>
                  <a:cubicBezTo>
                    <a:pt x="6303404" y="1464377"/>
                    <a:pt x="6311250" y="1443516"/>
                    <a:pt x="6318289" y="1422400"/>
                  </a:cubicBezTo>
                  <a:cubicBezTo>
                    <a:pt x="6324286" y="1404408"/>
                    <a:pt x="6329655" y="1386172"/>
                    <a:pt x="6333920" y="1367692"/>
                  </a:cubicBezTo>
                  <a:cubicBezTo>
                    <a:pt x="6337483" y="1352252"/>
                    <a:pt x="6336725" y="1335833"/>
                    <a:pt x="6341736" y="1320800"/>
                  </a:cubicBezTo>
                  <a:cubicBezTo>
                    <a:pt x="6344706" y="1311889"/>
                    <a:pt x="6352156" y="1305169"/>
                    <a:pt x="6357366" y="1297354"/>
                  </a:cubicBezTo>
                  <a:cubicBezTo>
                    <a:pt x="6359971" y="1279118"/>
                    <a:pt x="6362309" y="1260842"/>
                    <a:pt x="6365182" y="1242646"/>
                  </a:cubicBezTo>
                  <a:cubicBezTo>
                    <a:pt x="6370125" y="1211341"/>
                    <a:pt x="6376713" y="1180288"/>
                    <a:pt x="6380812" y="1148862"/>
                  </a:cubicBezTo>
                  <a:cubicBezTo>
                    <a:pt x="6384534" y="1120329"/>
                    <a:pt x="6386023" y="1091549"/>
                    <a:pt x="6388628" y="1062892"/>
                  </a:cubicBezTo>
                  <a:cubicBezTo>
                    <a:pt x="6386023" y="1047261"/>
                    <a:pt x="6382664" y="1031738"/>
                    <a:pt x="6380812" y="1016000"/>
                  </a:cubicBezTo>
                  <a:cubicBezTo>
                    <a:pt x="6377450" y="987423"/>
                    <a:pt x="6379976" y="957946"/>
                    <a:pt x="6372997" y="930031"/>
                  </a:cubicBezTo>
                  <a:cubicBezTo>
                    <a:pt x="6369313" y="915294"/>
                    <a:pt x="6357366" y="903980"/>
                    <a:pt x="6349551" y="890954"/>
                  </a:cubicBezTo>
                  <a:cubicBezTo>
                    <a:pt x="6346946" y="880533"/>
                    <a:pt x="6345133" y="869882"/>
                    <a:pt x="6341736" y="859692"/>
                  </a:cubicBezTo>
                  <a:cubicBezTo>
                    <a:pt x="6331757" y="829756"/>
                    <a:pt x="6324092" y="816589"/>
                    <a:pt x="6310474" y="789354"/>
                  </a:cubicBezTo>
                  <a:cubicBezTo>
                    <a:pt x="6308494" y="779453"/>
                    <a:pt x="6302239" y="739774"/>
                    <a:pt x="6294843" y="726831"/>
                  </a:cubicBezTo>
                  <a:cubicBezTo>
                    <a:pt x="6245279" y="640095"/>
                    <a:pt x="6295298" y="755322"/>
                    <a:pt x="6255766" y="656492"/>
                  </a:cubicBezTo>
                  <a:cubicBezTo>
                    <a:pt x="6233101" y="543159"/>
                    <a:pt x="6264518" y="674462"/>
                    <a:pt x="6232320" y="593969"/>
                  </a:cubicBezTo>
                  <a:cubicBezTo>
                    <a:pt x="6201207" y="516188"/>
                    <a:pt x="6237352" y="559926"/>
                    <a:pt x="6193243" y="515815"/>
                  </a:cubicBezTo>
                  <a:cubicBezTo>
                    <a:pt x="6190638" y="508000"/>
                    <a:pt x="6187691" y="500290"/>
                    <a:pt x="6185428" y="492369"/>
                  </a:cubicBezTo>
                  <a:cubicBezTo>
                    <a:pt x="6182477" y="482041"/>
                    <a:pt x="6184685" y="469191"/>
                    <a:pt x="6177612" y="461108"/>
                  </a:cubicBezTo>
                  <a:cubicBezTo>
                    <a:pt x="6165241" y="446970"/>
                    <a:pt x="6146351" y="440267"/>
                    <a:pt x="6130720" y="429846"/>
                  </a:cubicBezTo>
                  <a:cubicBezTo>
                    <a:pt x="6098337" y="408257"/>
                    <a:pt x="6116387" y="416493"/>
                    <a:pt x="6076012" y="406400"/>
                  </a:cubicBezTo>
                  <a:cubicBezTo>
                    <a:pt x="6000463" y="409005"/>
                    <a:pt x="5924698" y="407937"/>
                    <a:pt x="5849366" y="414215"/>
                  </a:cubicBezTo>
                  <a:cubicBezTo>
                    <a:pt x="5835930" y="415335"/>
                    <a:pt x="5763033" y="440388"/>
                    <a:pt x="5747766" y="445477"/>
                  </a:cubicBezTo>
                  <a:lnTo>
                    <a:pt x="5724320" y="453292"/>
                  </a:lnTo>
                  <a:cubicBezTo>
                    <a:pt x="5713900" y="461107"/>
                    <a:pt x="5704368" y="470276"/>
                    <a:pt x="5693059" y="476738"/>
                  </a:cubicBezTo>
                  <a:cubicBezTo>
                    <a:pt x="5684336" y="481722"/>
                    <a:pt x="5645122" y="490676"/>
                    <a:pt x="5638351" y="492369"/>
                  </a:cubicBezTo>
                  <a:cubicBezTo>
                    <a:pt x="5622720" y="502790"/>
                    <a:pt x="5609281" y="517691"/>
                    <a:pt x="5591459" y="523631"/>
                  </a:cubicBezTo>
                  <a:cubicBezTo>
                    <a:pt x="5583643" y="526236"/>
                    <a:pt x="5575584" y="528201"/>
                    <a:pt x="5568012" y="531446"/>
                  </a:cubicBezTo>
                  <a:cubicBezTo>
                    <a:pt x="5540251" y="543343"/>
                    <a:pt x="5536849" y="547011"/>
                    <a:pt x="5513305" y="562708"/>
                  </a:cubicBezTo>
                  <a:cubicBezTo>
                    <a:pt x="5508095" y="570523"/>
                    <a:pt x="5504890" y="580141"/>
                    <a:pt x="5497674" y="586154"/>
                  </a:cubicBezTo>
                  <a:cubicBezTo>
                    <a:pt x="5488724" y="593613"/>
                    <a:pt x="5476106" y="595322"/>
                    <a:pt x="5466412" y="601785"/>
                  </a:cubicBezTo>
                  <a:cubicBezTo>
                    <a:pt x="5460281" y="605872"/>
                    <a:pt x="5474227" y="616113"/>
                    <a:pt x="5466412" y="625231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0" anchor="ctr"/>
            <a:lstStyle/>
            <a:p>
              <a:pPr algn="ctr"/>
              <a:endParaRPr lang="en-US" sz="2400" dirty="0" smtClean="0"/>
            </a:p>
          </p:txBody>
        </p:sp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>
              <a:off x="388729" y="2735753"/>
              <a:ext cx="2956253" cy="1086424"/>
              <a:chOff x="810845" y="3503881"/>
              <a:chExt cx="7815379" cy="2872154"/>
            </a:xfrm>
          </p:grpSpPr>
          <p:sp>
            <p:nvSpPr>
              <p:cNvPr id="11" name="Oval 10"/>
              <p:cNvSpPr>
                <a:spLocks noChangeArrowheads="1"/>
              </p:cNvSpPr>
              <p:nvPr/>
            </p:nvSpPr>
            <p:spPr bwMode="auto">
              <a:xfrm>
                <a:off x="3471984" y="4169509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Oval 11"/>
              <p:cNvSpPr>
                <a:spLocks noChangeArrowheads="1"/>
              </p:cNvSpPr>
              <p:nvPr/>
            </p:nvSpPr>
            <p:spPr bwMode="auto">
              <a:xfrm>
                <a:off x="3944815" y="362502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Oval 12"/>
              <p:cNvSpPr>
                <a:spLocks noChangeArrowheads="1"/>
              </p:cNvSpPr>
              <p:nvPr/>
            </p:nvSpPr>
            <p:spPr bwMode="auto">
              <a:xfrm>
                <a:off x="4935415" y="370122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Oval 13"/>
              <p:cNvSpPr>
                <a:spLocks noChangeArrowheads="1"/>
              </p:cNvSpPr>
              <p:nvPr/>
            </p:nvSpPr>
            <p:spPr bwMode="auto">
              <a:xfrm>
                <a:off x="4021015" y="4387020"/>
                <a:ext cx="304800" cy="304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Oval 14"/>
              <p:cNvSpPr>
                <a:spLocks noChangeArrowheads="1"/>
              </p:cNvSpPr>
              <p:nvPr/>
            </p:nvSpPr>
            <p:spPr bwMode="auto">
              <a:xfrm>
                <a:off x="810845" y="4251568"/>
                <a:ext cx="304800" cy="30480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Oval 7"/>
              <p:cNvSpPr>
                <a:spLocks noChangeArrowheads="1"/>
              </p:cNvSpPr>
              <p:nvPr/>
            </p:nvSpPr>
            <p:spPr bwMode="auto">
              <a:xfrm>
                <a:off x="1119552" y="3503881"/>
                <a:ext cx="304800" cy="30480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Oval 8"/>
              <p:cNvSpPr>
                <a:spLocks noChangeArrowheads="1"/>
              </p:cNvSpPr>
              <p:nvPr/>
            </p:nvSpPr>
            <p:spPr bwMode="auto">
              <a:xfrm>
                <a:off x="1781907" y="3572266"/>
                <a:ext cx="304800" cy="30480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Oval 9"/>
              <p:cNvSpPr>
                <a:spLocks noChangeArrowheads="1"/>
              </p:cNvSpPr>
              <p:nvPr/>
            </p:nvSpPr>
            <p:spPr bwMode="auto">
              <a:xfrm>
                <a:off x="1539629" y="4258066"/>
                <a:ext cx="304800" cy="30480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10"/>
              <p:cNvSpPr>
                <a:spLocks noChangeArrowheads="1"/>
              </p:cNvSpPr>
              <p:nvPr/>
            </p:nvSpPr>
            <p:spPr bwMode="auto">
              <a:xfrm>
                <a:off x="1781907" y="5935783"/>
                <a:ext cx="304800" cy="304800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Oval 7"/>
              <p:cNvSpPr>
                <a:spLocks noChangeArrowheads="1"/>
              </p:cNvSpPr>
              <p:nvPr/>
            </p:nvSpPr>
            <p:spPr bwMode="auto">
              <a:xfrm>
                <a:off x="2303583" y="5360034"/>
                <a:ext cx="304800" cy="304800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Oval 8"/>
              <p:cNvSpPr>
                <a:spLocks noChangeArrowheads="1"/>
              </p:cNvSpPr>
              <p:nvPr/>
            </p:nvSpPr>
            <p:spPr bwMode="auto">
              <a:xfrm>
                <a:off x="2715845" y="5608172"/>
                <a:ext cx="304800" cy="304800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Oval 9"/>
              <p:cNvSpPr>
                <a:spLocks noChangeArrowheads="1"/>
              </p:cNvSpPr>
              <p:nvPr/>
            </p:nvSpPr>
            <p:spPr bwMode="auto">
              <a:xfrm>
                <a:off x="2424722" y="5942281"/>
                <a:ext cx="304800" cy="304800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Oval 8"/>
              <p:cNvSpPr>
                <a:spLocks noChangeArrowheads="1"/>
              </p:cNvSpPr>
              <p:nvPr/>
            </p:nvSpPr>
            <p:spPr bwMode="auto">
              <a:xfrm>
                <a:off x="1934307" y="4131066"/>
                <a:ext cx="304800" cy="30480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1164492" y="3931780"/>
                <a:ext cx="304800" cy="30480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Oval 10"/>
              <p:cNvSpPr>
                <a:spLocks noChangeArrowheads="1"/>
              </p:cNvSpPr>
              <p:nvPr/>
            </p:nvSpPr>
            <p:spPr bwMode="auto">
              <a:xfrm>
                <a:off x="4616937" y="4134341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Oval 10"/>
              <p:cNvSpPr>
                <a:spLocks noChangeArrowheads="1"/>
              </p:cNvSpPr>
              <p:nvPr/>
            </p:nvSpPr>
            <p:spPr bwMode="auto">
              <a:xfrm>
                <a:off x="3835399" y="5853724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Oval 7"/>
              <p:cNvSpPr>
                <a:spLocks noChangeArrowheads="1"/>
              </p:cNvSpPr>
              <p:nvPr/>
            </p:nvSpPr>
            <p:spPr bwMode="auto">
              <a:xfrm>
                <a:off x="4308230" y="5309235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Oval 8"/>
              <p:cNvSpPr>
                <a:spLocks noChangeArrowheads="1"/>
              </p:cNvSpPr>
              <p:nvPr/>
            </p:nvSpPr>
            <p:spPr bwMode="auto">
              <a:xfrm>
                <a:off x="4376611" y="5666786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Oval 9"/>
              <p:cNvSpPr>
                <a:spLocks noChangeArrowheads="1"/>
              </p:cNvSpPr>
              <p:nvPr/>
            </p:nvSpPr>
            <p:spPr bwMode="auto">
              <a:xfrm>
                <a:off x="4384430" y="6071235"/>
                <a:ext cx="304800" cy="304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Oval 10"/>
              <p:cNvSpPr>
                <a:spLocks noChangeArrowheads="1"/>
              </p:cNvSpPr>
              <p:nvPr/>
            </p:nvSpPr>
            <p:spPr bwMode="auto">
              <a:xfrm>
                <a:off x="4980352" y="5818556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Oval 10"/>
              <p:cNvSpPr>
                <a:spLocks noChangeArrowheads="1"/>
              </p:cNvSpPr>
              <p:nvPr/>
            </p:nvSpPr>
            <p:spPr bwMode="auto">
              <a:xfrm>
                <a:off x="6727089" y="5106036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Oval 7"/>
              <p:cNvSpPr>
                <a:spLocks noChangeArrowheads="1"/>
              </p:cNvSpPr>
              <p:nvPr/>
            </p:nvSpPr>
            <p:spPr bwMode="auto">
              <a:xfrm>
                <a:off x="6008077" y="5156835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8"/>
              <p:cNvSpPr>
                <a:spLocks noChangeArrowheads="1"/>
              </p:cNvSpPr>
              <p:nvPr/>
            </p:nvSpPr>
            <p:spPr bwMode="auto">
              <a:xfrm>
                <a:off x="6400800" y="4977081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Oval 9"/>
              <p:cNvSpPr>
                <a:spLocks noChangeArrowheads="1"/>
              </p:cNvSpPr>
              <p:nvPr/>
            </p:nvSpPr>
            <p:spPr bwMode="auto">
              <a:xfrm>
                <a:off x="6400800" y="5296218"/>
                <a:ext cx="304800" cy="304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Oval 10"/>
              <p:cNvSpPr>
                <a:spLocks noChangeArrowheads="1"/>
              </p:cNvSpPr>
              <p:nvPr/>
            </p:nvSpPr>
            <p:spPr bwMode="auto">
              <a:xfrm>
                <a:off x="8321424" y="4540742"/>
                <a:ext cx="304800" cy="304800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Oval 9"/>
              <p:cNvSpPr>
                <a:spLocks noChangeArrowheads="1"/>
              </p:cNvSpPr>
              <p:nvPr/>
            </p:nvSpPr>
            <p:spPr bwMode="auto">
              <a:xfrm>
                <a:off x="8245229" y="4953636"/>
                <a:ext cx="304800" cy="304800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Oval 10"/>
              <p:cNvSpPr>
                <a:spLocks noChangeArrowheads="1"/>
              </p:cNvSpPr>
              <p:nvPr/>
            </p:nvSpPr>
            <p:spPr bwMode="auto">
              <a:xfrm>
                <a:off x="6375399" y="4667727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Oval 7"/>
              <p:cNvSpPr>
                <a:spLocks noChangeArrowheads="1"/>
              </p:cNvSpPr>
              <p:nvPr/>
            </p:nvSpPr>
            <p:spPr bwMode="auto">
              <a:xfrm>
                <a:off x="6023709" y="4562866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Oval 8"/>
              <p:cNvSpPr>
                <a:spLocks noChangeArrowheads="1"/>
              </p:cNvSpPr>
              <p:nvPr/>
            </p:nvSpPr>
            <p:spPr bwMode="auto">
              <a:xfrm>
                <a:off x="6350001" y="4344036"/>
                <a:ext cx="304800" cy="304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Oval 9"/>
              <p:cNvSpPr>
                <a:spLocks noChangeArrowheads="1"/>
              </p:cNvSpPr>
              <p:nvPr/>
            </p:nvSpPr>
            <p:spPr bwMode="auto">
              <a:xfrm>
                <a:off x="6727089" y="4690501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625229" y="1864735"/>
            <a:ext cx="1336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Claim: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5229" y="4275783"/>
            <a:ext cx="1336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Proof:</a:t>
            </a:r>
            <a:endParaRPr lang="en-US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-58612" y="5806827"/>
                <a:ext cx="9147905" cy="1004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a:rPr lang="en-US" sz="2000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,…,</m:t>
                                  </m:r>
                                  <m:r>
                                    <a:rPr lang="en-US" sz="2000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bg1">
                                                  <a:lumMod val="6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bg1">
                                                  <a:lumMod val="6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chemeClr val="bg1">
                                                  <a:lumMod val="6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000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,…,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bg1">
                                                  <a:lumMod val="6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bg1">
                                                  <a:lumMod val="6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sz="2000" i="1">
                                                  <a:solidFill>
                                                    <a:schemeClr val="bg1">
                                                      <a:lumMod val="6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000" i="1">
                                                      <a:solidFill>
                                                        <a:schemeClr val="bg1">
                                                          <a:lumMod val="6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i="1">
                                                      <a:solidFill>
                                                        <a:schemeClr val="bg1">
                                                          <a:lumMod val="6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𝑈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i="1">
                                                      <a:solidFill>
                                                        <a:schemeClr val="bg1">
                                                          <a:lumMod val="6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𝑡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∑"/>
                          <m:ctrlPr>
                            <a:rPr lang="en-US" sz="20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en-US" sz="20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 smtClean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bg1">
                                                  <a:lumMod val="6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bg1">
                                                  <a:lumMod val="6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chemeClr val="bg1">
                                                  <a:lumMod val="6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bg1">
                      <a:lumMod val="65000"/>
                    </a:schemeClr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8612" y="5806827"/>
                <a:ext cx="9147905" cy="10048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 bwMode="auto">
          <a:xfrm>
            <a:off x="8245231" y="5369169"/>
            <a:ext cx="156307" cy="140677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5" name="Freeform 4"/>
          <p:cNvSpPr/>
          <p:nvPr/>
        </p:nvSpPr>
        <p:spPr bwMode="auto">
          <a:xfrm>
            <a:off x="4210140" y="5275385"/>
            <a:ext cx="2888705" cy="711200"/>
          </a:xfrm>
          <a:custGeom>
            <a:avLst/>
            <a:gdLst>
              <a:gd name="connsiteX0" fmla="*/ 2745195 w 2864902"/>
              <a:gd name="connsiteY0" fmla="*/ 0 h 461107"/>
              <a:gd name="connsiteX1" fmla="*/ 2581072 w 2864902"/>
              <a:gd name="connsiteY1" fmla="*/ 148492 h 461107"/>
              <a:gd name="connsiteX2" fmla="*/ 267719 w 2864902"/>
              <a:gd name="connsiteY2" fmla="*/ 257907 h 461107"/>
              <a:gd name="connsiteX3" fmla="*/ 142672 w 2864902"/>
              <a:gd name="connsiteY3" fmla="*/ 461107 h 461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4902" h="461107">
                <a:moveTo>
                  <a:pt x="2745195" y="0"/>
                </a:moveTo>
                <a:cubicBezTo>
                  <a:pt x="2869590" y="52753"/>
                  <a:pt x="2993985" y="105507"/>
                  <a:pt x="2581072" y="148492"/>
                </a:cubicBezTo>
                <a:cubicBezTo>
                  <a:pt x="2168159" y="191477"/>
                  <a:pt x="674119" y="205805"/>
                  <a:pt x="267719" y="257907"/>
                </a:cubicBezTo>
                <a:cubicBezTo>
                  <a:pt x="-138681" y="310009"/>
                  <a:pt x="1995" y="385558"/>
                  <a:pt x="142672" y="461107"/>
                </a:cubicBezTo>
              </a:path>
            </a:pathLst>
          </a:custGeom>
          <a:noFill/>
          <a:ln w="25400">
            <a:solidFill>
              <a:schemeClr val="tx1"/>
            </a:solidFill>
            <a:prstDash val="sysDash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36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831014" y="6248400"/>
            <a:ext cx="627185" cy="457200"/>
          </a:xfrm>
        </p:spPr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82</a:t>
            </a:fld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703753"/>
                <a:ext cx="91439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∣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∉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?</m:t>
                      </m:r>
                    </m:oMath>
                  </m:oMathPara>
                </a14:m>
                <a:endParaRPr lang="en-US" sz="3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03753"/>
                <a:ext cx="914399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1726" y="2543908"/>
                <a:ext cx="91439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sz="3600" dirty="0" smtClean="0">
                    <a:cs typeface="Times New Roman" panose="02020603050405020304" pitchFamily="18" charset="0"/>
                  </a:rPr>
                  <a:t> is the center chosen at iteration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3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6" y="2543908"/>
                <a:ext cx="9143999" cy="646331"/>
              </a:xfrm>
              <a:prstGeom prst="rect">
                <a:avLst/>
              </a:prstGeom>
              <a:blipFill>
                <a:blip r:embed="rId4"/>
                <a:stretch>
                  <a:fillRect t="-15094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030044" y="3803424"/>
            <a:ext cx="5128847" cy="1884853"/>
            <a:chOff x="810845" y="3503881"/>
            <a:chExt cx="7815379" cy="2872154"/>
          </a:xfrm>
        </p:grpSpPr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3471984" y="4169509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944815" y="362502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4935415" y="370122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4021015" y="438702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810845" y="4251568"/>
              <a:ext cx="304800" cy="30480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7"/>
            <p:cNvSpPr>
              <a:spLocks noChangeArrowheads="1"/>
            </p:cNvSpPr>
            <p:nvPr/>
          </p:nvSpPr>
          <p:spPr bwMode="auto">
            <a:xfrm>
              <a:off x="1119552" y="3503881"/>
              <a:ext cx="304800" cy="30480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8"/>
            <p:cNvSpPr>
              <a:spLocks noChangeArrowheads="1"/>
            </p:cNvSpPr>
            <p:nvPr/>
          </p:nvSpPr>
          <p:spPr bwMode="auto">
            <a:xfrm>
              <a:off x="1781907" y="3572266"/>
              <a:ext cx="304800" cy="30480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9"/>
            <p:cNvSpPr>
              <a:spLocks noChangeArrowheads="1"/>
            </p:cNvSpPr>
            <p:nvPr/>
          </p:nvSpPr>
          <p:spPr bwMode="auto">
            <a:xfrm>
              <a:off x="1539629" y="4258066"/>
              <a:ext cx="304800" cy="30480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0"/>
            <p:cNvSpPr>
              <a:spLocks noChangeArrowheads="1"/>
            </p:cNvSpPr>
            <p:nvPr/>
          </p:nvSpPr>
          <p:spPr bwMode="auto">
            <a:xfrm>
              <a:off x="1781907" y="5935783"/>
              <a:ext cx="304800" cy="304800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7"/>
            <p:cNvSpPr>
              <a:spLocks noChangeArrowheads="1"/>
            </p:cNvSpPr>
            <p:nvPr/>
          </p:nvSpPr>
          <p:spPr bwMode="auto">
            <a:xfrm>
              <a:off x="2303583" y="5360034"/>
              <a:ext cx="304800" cy="304800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2715845" y="5608172"/>
              <a:ext cx="304800" cy="304800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9"/>
            <p:cNvSpPr>
              <a:spLocks noChangeArrowheads="1"/>
            </p:cNvSpPr>
            <p:nvPr/>
          </p:nvSpPr>
          <p:spPr bwMode="auto">
            <a:xfrm>
              <a:off x="2424722" y="5942281"/>
              <a:ext cx="304800" cy="304800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8"/>
            <p:cNvSpPr>
              <a:spLocks noChangeArrowheads="1"/>
            </p:cNvSpPr>
            <p:nvPr/>
          </p:nvSpPr>
          <p:spPr bwMode="auto">
            <a:xfrm>
              <a:off x="1934307" y="4131066"/>
              <a:ext cx="304800" cy="30480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1164492" y="3931780"/>
              <a:ext cx="304800" cy="30480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4616937" y="4134341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10"/>
            <p:cNvSpPr>
              <a:spLocks noChangeArrowheads="1"/>
            </p:cNvSpPr>
            <p:nvPr/>
          </p:nvSpPr>
          <p:spPr bwMode="auto">
            <a:xfrm>
              <a:off x="3835399" y="5853724"/>
              <a:ext cx="304800" cy="3048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7"/>
            <p:cNvSpPr>
              <a:spLocks noChangeArrowheads="1"/>
            </p:cNvSpPr>
            <p:nvPr/>
          </p:nvSpPr>
          <p:spPr bwMode="auto">
            <a:xfrm>
              <a:off x="4308230" y="5309235"/>
              <a:ext cx="304800" cy="3048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8"/>
            <p:cNvSpPr>
              <a:spLocks noChangeArrowheads="1"/>
            </p:cNvSpPr>
            <p:nvPr/>
          </p:nvSpPr>
          <p:spPr bwMode="auto">
            <a:xfrm>
              <a:off x="4376611" y="5666786"/>
              <a:ext cx="304800" cy="3048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9"/>
            <p:cNvSpPr>
              <a:spLocks noChangeArrowheads="1"/>
            </p:cNvSpPr>
            <p:nvPr/>
          </p:nvSpPr>
          <p:spPr bwMode="auto">
            <a:xfrm>
              <a:off x="4384430" y="6071235"/>
              <a:ext cx="304800" cy="3048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10"/>
            <p:cNvSpPr>
              <a:spLocks noChangeArrowheads="1"/>
            </p:cNvSpPr>
            <p:nvPr/>
          </p:nvSpPr>
          <p:spPr bwMode="auto">
            <a:xfrm>
              <a:off x="4980352" y="5818556"/>
              <a:ext cx="304800" cy="3048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10"/>
            <p:cNvSpPr>
              <a:spLocks noChangeArrowheads="1"/>
            </p:cNvSpPr>
            <p:nvPr/>
          </p:nvSpPr>
          <p:spPr bwMode="auto">
            <a:xfrm>
              <a:off x="6727089" y="5106036"/>
              <a:ext cx="304800" cy="30480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7"/>
            <p:cNvSpPr>
              <a:spLocks noChangeArrowheads="1"/>
            </p:cNvSpPr>
            <p:nvPr/>
          </p:nvSpPr>
          <p:spPr bwMode="auto">
            <a:xfrm>
              <a:off x="6008077" y="5156835"/>
              <a:ext cx="304800" cy="30480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8"/>
            <p:cNvSpPr>
              <a:spLocks noChangeArrowheads="1"/>
            </p:cNvSpPr>
            <p:nvPr/>
          </p:nvSpPr>
          <p:spPr bwMode="auto">
            <a:xfrm>
              <a:off x="6400800" y="4977081"/>
              <a:ext cx="304800" cy="30480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9"/>
            <p:cNvSpPr>
              <a:spLocks noChangeArrowheads="1"/>
            </p:cNvSpPr>
            <p:nvPr/>
          </p:nvSpPr>
          <p:spPr bwMode="auto">
            <a:xfrm>
              <a:off x="6400800" y="5296218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10"/>
            <p:cNvSpPr>
              <a:spLocks noChangeArrowheads="1"/>
            </p:cNvSpPr>
            <p:nvPr/>
          </p:nvSpPr>
          <p:spPr bwMode="auto">
            <a:xfrm>
              <a:off x="8321424" y="4540742"/>
              <a:ext cx="304800" cy="304800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9"/>
            <p:cNvSpPr>
              <a:spLocks noChangeArrowheads="1"/>
            </p:cNvSpPr>
            <p:nvPr/>
          </p:nvSpPr>
          <p:spPr bwMode="auto">
            <a:xfrm>
              <a:off x="8245229" y="4953636"/>
              <a:ext cx="304800" cy="304800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10"/>
            <p:cNvSpPr>
              <a:spLocks noChangeArrowheads="1"/>
            </p:cNvSpPr>
            <p:nvPr/>
          </p:nvSpPr>
          <p:spPr bwMode="auto">
            <a:xfrm>
              <a:off x="6375399" y="4667727"/>
              <a:ext cx="304800" cy="30480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7"/>
            <p:cNvSpPr>
              <a:spLocks noChangeArrowheads="1"/>
            </p:cNvSpPr>
            <p:nvPr/>
          </p:nvSpPr>
          <p:spPr bwMode="auto">
            <a:xfrm>
              <a:off x="6023709" y="4562866"/>
              <a:ext cx="304800" cy="30480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8"/>
            <p:cNvSpPr>
              <a:spLocks noChangeArrowheads="1"/>
            </p:cNvSpPr>
            <p:nvPr/>
          </p:nvSpPr>
          <p:spPr bwMode="auto">
            <a:xfrm>
              <a:off x="6350001" y="4344036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9"/>
            <p:cNvSpPr>
              <a:spLocks noChangeArrowheads="1"/>
            </p:cNvSpPr>
            <p:nvPr/>
          </p:nvSpPr>
          <p:spPr bwMode="auto">
            <a:xfrm>
              <a:off x="6727089" y="4690501"/>
              <a:ext cx="304800" cy="30480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Freeform 37"/>
          <p:cNvSpPr/>
          <p:nvPr/>
        </p:nvSpPr>
        <p:spPr bwMode="auto">
          <a:xfrm>
            <a:off x="1512726" y="3477843"/>
            <a:ext cx="6388628" cy="2508738"/>
          </a:xfrm>
          <a:custGeom>
            <a:avLst/>
            <a:gdLst>
              <a:gd name="connsiteX0" fmla="*/ 5466412 w 6388628"/>
              <a:gd name="connsiteY0" fmla="*/ 625231 h 2508738"/>
              <a:gd name="connsiteX1" fmla="*/ 5419520 w 6388628"/>
              <a:gd name="connsiteY1" fmla="*/ 656492 h 2508738"/>
              <a:gd name="connsiteX2" fmla="*/ 5364812 w 6388628"/>
              <a:gd name="connsiteY2" fmla="*/ 695569 h 2508738"/>
              <a:gd name="connsiteX3" fmla="*/ 5349182 w 6388628"/>
              <a:gd name="connsiteY3" fmla="*/ 726831 h 2508738"/>
              <a:gd name="connsiteX4" fmla="*/ 5341366 w 6388628"/>
              <a:gd name="connsiteY4" fmla="*/ 750277 h 2508738"/>
              <a:gd name="connsiteX5" fmla="*/ 5317920 w 6388628"/>
              <a:gd name="connsiteY5" fmla="*/ 781538 h 2508738"/>
              <a:gd name="connsiteX6" fmla="*/ 5302289 w 6388628"/>
              <a:gd name="connsiteY6" fmla="*/ 804985 h 2508738"/>
              <a:gd name="connsiteX7" fmla="*/ 5278843 w 6388628"/>
              <a:gd name="connsiteY7" fmla="*/ 836246 h 2508738"/>
              <a:gd name="connsiteX8" fmla="*/ 5255397 w 6388628"/>
              <a:gd name="connsiteY8" fmla="*/ 875323 h 2508738"/>
              <a:gd name="connsiteX9" fmla="*/ 5231951 w 6388628"/>
              <a:gd name="connsiteY9" fmla="*/ 898769 h 2508738"/>
              <a:gd name="connsiteX10" fmla="*/ 5208505 w 6388628"/>
              <a:gd name="connsiteY10" fmla="*/ 930031 h 2508738"/>
              <a:gd name="connsiteX11" fmla="*/ 5200689 w 6388628"/>
              <a:gd name="connsiteY11" fmla="*/ 969108 h 2508738"/>
              <a:gd name="connsiteX12" fmla="*/ 5145982 w 6388628"/>
              <a:gd name="connsiteY12" fmla="*/ 1039446 h 2508738"/>
              <a:gd name="connsiteX13" fmla="*/ 5114720 w 6388628"/>
              <a:gd name="connsiteY13" fmla="*/ 1094154 h 2508738"/>
              <a:gd name="connsiteX14" fmla="*/ 5091274 w 6388628"/>
              <a:gd name="connsiteY14" fmla="*/ 1133231 h 2508738"/>
              <a:gd name="connsiteX15" fmla="*/ 5075643 w 6388628"/>
              <a:gd name="connsiteY15" fmla="*/ 1156677 h 2508738"/>
              <a:gd name="connsiteX16" fmla="*/ 5060012 w 6388628"/>
              <a:gd name="connsiteY16" fmla="*/ 1211385 h 2508738"/>
              <a:gd name="connsiteX17" fmla="*/ 5044382 w 6388628"/>
              <a:gd name="connsiteY17" fmla="*/ 1234831 h 2508738"/>
              <a:gd name="connsiteX18" fmla="*/ 5028751 w 6388628"/>
              <a:gd name="connsiteY18" fmla="*/ 1273908 h 2508738"/>
              <a:gd name="connsiteX19" fmla="*/ 5013120 w 6388628"/>
              <a:gd name="connsiteY19" fmla="*/ 1305169 h 2508738"/>
              <a:gd name="connsiteX20" fmla="*/ 4997489 w 6388628"/>
              <a:gd name="connsiteY20" fmla="*/ 1352062 h 2508738"/>
              <a:gd name="connsiteX21" fmla="*/ 4974043 w 6388628"/>
              <a:gd name="connsiteY21" fmla="*/ 1398954 h 2508738"/>
              <a:gd name="connsiteX22" fmla="*/ 4958412 w 6388628"/>
              <a:gd name="connsiteY22" fmla="*/ 1445846 h 2508738"/>
              <a:gd name="connsiteX23" fmla="*/ 4950597 w 6388628"/>
              <a:gd name="connsiteY23" fmla="*/ 1469292 h 2508738"/>
              <a:gd name="connsiteX24" fmla="*/ 4919336 w 6388628"/>
              <a:gd name="connsiteY24" fmla="*/ 1492738 h 2508738"/>
              <a:gd name="connsiteX25" fmla="*/ 4911520 w 6388628"/>
              <a:gd name="connsiteY25" fmla="*/ 1524000 h 2508738"/>
              <a:gd name="connsiteX26" fmla="*/ 4864628 w 6388628"/>
              <a:gd name="connsiteY26" fmla="*/ 1547446 h 2508738"/>
              <a:gd name="connsiteX27" fmla="*/ 4856812 w 6388628"/>
              <a:gd name="connsiteY27" fmla="*/ 1570892 h 2508738"/>
              <a:gd name="connsiteX28" fmla="*/ 4809920 w 6388628"/>
              <a:gd name="connsiteY28" fmla="*/ 1602154 h 2508738"/>
              <a:gd name="connsiteX29" fmla="*/ 4770843 w 6388628"/>
              <a:gd name="connsiteY29" fmla="*/ 1641231 h 2508738"/>
              <a:gd name="connsiteX30" fmla="*/ 4731766 w 6388628"/>
              <a:gd name="connsiteY30" fmla="*/ 1672492 h 2508738"/>
              <a:gd name="connsiteX31" fmla="*/ 4700505 w 6388628"/>
              <a:gd name="connsiteY31" fmla="*/ 1695938 h 2508738"/>
              <a:gd name="connsiteX32" fmla="*/ 4677059 w 6388628"/>
              <a:gd name="connsiteY32" fmla="*/ 1719385 h 2508738"/>
              <a:gd name="connsiteX33" fmla="*/ 4630166 w 6388628"/>
              <a:gd name="connsiteY33" fmla="*/ 1735015 h 2508738"/>
              <a:gd name="connsiteX34" fmla="*/ 4606720 w 6388628"/>
              <a:gd name="connsiteY34" fmla="*/ 1766277 h 2508738"/>
              <a:gd name="connsiteX35" fmla="*/ 4575459 w 6388628"/>
              <a:gd name="connsiteY35" fmla="*/ 1789723 h 2508738"/>
              <a:gd name="connsiteX36" fmla="*/ 4512936 w 6388628"/>
              <a:gd name="connsiteY36" fmla="*/ 1813169 h 2508738"/>
              <a:gd name="connsiteX37" fmla="*/ 4489489 w 6388628"/>
              <a:gd name="connsiteY37" fmla="*/ 1828800 h 2508738"/>
              <a:gd name="connsiteX38" fmla="*/ 4458228 w 6388628"/>
              <a:gd name="connsiteY38" fmla="*/ 1836615 h 2508738"/>
              <a:gd name="connsiteX39" fmla="*/ 4364443 w 6388628"/>
              <a:gd name="connsiteY39" fmla="*/ 1852246 h 2508738"/>
              <a:gd name="connsiteX40" fmla="*/ 4255028 w 6388628"/>
              <a:gd name="connsiteY40" fmla="*/ 1844431 h 2508738"/>
              <a:gd name="connsiteX41" fmla="*/ 4223766 w 6388628"/>
              <a:gd name="connsiteY41" fmla="*/ 1836615 h 2508738"/>
              <a:gd name="connsiteX42" fmla="*/ 4169059 w 6388628"/>
              <a:gd name="connsiteY42" fmla="*/ 1820985 h 2508738"/>
              <a:gd name="connsiteX43" fmla="*/ 4098720 w 6388628"/>
              <a:gd name="connsiteY43" fmla="*/ 1813169 h 2508738"/>
              <a:gd name="connsiteX44" fmla="*/ 4059643 w 6388628"/>
              <a:gd name="connsiteY44" fmla="*/ 1805354 h 2508738"/>
              <a:gd name="connsiteX45" fmla="*/ 3981489 w 6388628"/>
              <a:gd name="connsiteY45" fmla="*/ 1781908 h 2508738"/>
              <a:gd name="connsiteX46" fmla="*/ 3903336 w 6388628"/>
              <a:gd name="connsiteY46" fmla="*/ 1766277 h 2508738"/>
              <a:gd name="connsiteX47" fmla="*/ 3809551 w 6388628"/>
              <a:gd name="connsiteY47" fmla="*/ 1735015 h 2508738"/>
              <a:gd name="connsiteX48" fmla="*/ 3754843 w 6388628"/>
              <a:gd name="connsiteY48" fmla="*/ 1727200 h 2508738"/>
              <a:gd name="connsiteX49" fmla="*/ 3707951 w 6388628"/>
              <a:gd name="connsiteY49" fmla="*/ 1711569 h 2508738"/>
              <a:gd name="connsiteX50" fmla="*/ 3668874 w 6388628"/>
              <a:gd name="connsiteY50" fmla="*/ 1703754 h 2508738"/>
              <a:gd name="connsiteX51" fmla="*/ 3637612 w 6388628"/>
              <a:gd name="connsiteY51" fmla="*/ 1695938 h 2508738"/>
              <a:gd name="connsiteX52" fmla="*/ 3614166 w 6388628"/>
              <a:gd name="connsiteY52" fmla="*/ 1680308 h 2508738"/>
              <a:gd name="connsiteX53" fmla="*/ 3582905 w 6388628"/>
              <a:gd name="connsiteY53" fmla="*/ 1656862 h 2508738"/>
              <a:gd name="connsiteX54" fmla="*/ 3528197 w 6388628"/>
              <a:gd name="connsiteY54" fmla="*/ 1625600 h 2508738"/>
              <a:gd name="connsiteX55" fmla="*/ 3504751 w 6388628"/>
              <a:gd name="connsiteY55" fmla="*/ 1602154 h 2508738"/>
              <a:gd name="connsiteX56" fmla="*/ 3450043 w 6388628"/>
              <a:gd name="connsiteY56" fmla="*/ 1570892 h 2508738"/>
              <a:gd name="connsiteX57" fmla="*/ 3395336 w 6388628"/>
              <a:gd name="connsiteY57" fmla="*/ 1524000 h 2508738"/>
              <a:gd name="connsiteX58" fmla="*/ 3371889 w 6388628"/>
              <a:gd name="connsiteY58" fmla="*/ 1516185 h 2508738"/>
              <a:gd name="connsiteX59" fmla="*/ 3332812 w 6388628"/>
              <a:gd name="connsiteY59" fmla="*/ 1484923 h 2508738"/>
              <a:gd name="connsiteX60" fmla="*/ 3301551 w 6388628"/>
              <a:gd name="connsiteY60" fmla="*/ 1477108 h 2508738"/>
              <a:gd name="connsiteX61" fmla="*/ 3254659 w 6388628"/>
              <a:gd name="connsiteY61" fmla="*/ 1453662 h 2508738"/>
              <a:gd name="connsiteX62" fmla="*/ 3184320 w 6388628"/>
              <a:gd name="connsiteY62" fmla="*/ 1414585 h 2508738"/>
              <a:gd name="connsiteX63" fmla="*/ 3160874 w 6388628"/>
              <a:gd name="connsiteY63" fmla="*/ 1398954 h 2508738"/>
              <a:gd name="connsiteX64" fmla="*/ 3129612 w 6388628"/>
              <a:gd name="connsiteY64" fmla="*/ 1391138 h 2508738"/>
              <a:gd name="connsiteX65" fmla="*/ 3074905 w 6388628"/>
              <a:gd name="connsiteY65" fmla="*/ 1375508 h 2508738"/>
              <a:gd name="connsiteX66" fmla="*/ 3051459 w 6388628"/>
              <a:gd name="connsiteY66" fmla="*/ 1359877 h 2508738"/>
              <a:gd name="connsiteX67" fmla="*/ 2965489 w 6388628"/>
              <a:gd name="connsiteY67" fmla="*/ 1344246 h 2508738"/>
              <a:gd name="connsiteX68" fmla="*/ 2895151 w 6388628"/>
              <a:gd name="connsiteY68" fmla="*/ 1320800 h 2508738"/>
              <a:gd name="connsiteX69" fmla="*/ 2731028 w 6388628"/>
              <a:gd name="connsiteY69" fmla="*/ 1305169 h 2508738"/>
              <a:gd name="connsiteX70" fmla="*/ 2668505 w 6388628"/>
              <a:gd name="connsiteY70" fmla="*/ 1297354 h 2508738"/>
              <a:gd name="connsiteX71" fmla="*/ 2559089 w 6388628"/>
              <a:gd name="connsiteY71" fmla="*/ 1273908 h 2508738"/>
              <a:gd name="connsiteX72" fmla="*/ 2520012 w 6388628"/>
              <a:gd name="connsiteY72" fmla="*/ 1266092 h 2508738"/>
              <a:gd name="connsiteX73" fmla="*/ 2434043 w 6388628"/>
              <a:gd name="connsiteY73" fmla="*/ 1234831 h 2508738"/>
              <a:gd name="connsiteX74" fmla="*/ 2394966 w 6388628"/>
              <a:gd name="connsiteY74" fmla="*/ 1227015 h 2508738"/>
              <a:gd name="connsiteX75" fmla="*/ 2371520 w 6388628"/>
              <a:gd name="connsiteY75" fmla="*/ 1219200 h 2508738"/>
              <a:gd name="connsiteX76" fmla="*/ 2348074 w 6388628"/>
              <a:gd name="connsiteY76" fmla="*/ 1203569 h 2508738"/>
              <a:gd name="connsiteX77" fmla="*/ 2324628 w 6388628"/>
              <a:gd name="connsiteY77" fmla="*/ 1195754 h 2508738"/>
              <a:gd name="connsiteX78" fmla="*/ 2262105 w 6388628"/>
              <a:gd name="connsiteY78" fmla="*/ 1172308 h 2508738"/>
              <a:gd name="connsiteX79" fmla="*/ 2215212 w 6388628"/>
              <a:gd name="connsiteY79" fmla="*/ 1125415 h 2508738"/>
              <a:gd name="connsiteX80" fmla="*/ 2191766 w 6388628"/>
              <a:gd name="connsiteY80" fmla="*/ 1109785 h 2508738"/>
              <a:gd name="connsiteX81" fmla="*/ 2137059 w 6388628"/>
              <a:gd name="connsiteY81" fmla="*/ 1055077 h 2508738"/>
              <a:gd name="connsiteX82" fmla="*/ 2121428 w 6388628"/>
              <a:gd name="connsiteY82" fmla="*/ 1031631 h 2508738"/>
              <a:gd name="connsiteX83" fmla="*/ 2097982 w 6388628"/>
              <a:gd name="connsiteY83" fmla="*/ 1000369 h 2508738"/>
              <a:gd name="connsiteX84" fmla="*/ 2074536 w 6388628"/>
              <a:gd name="connsiteY84" fmla="*/ 984738 h 2508738"/>
              <a:gd name="connsiteX85" fmla="*/ 2035459 w 6388628"/>
              <a:gd name="connsiteY85" fmla="*/ 930031 h 2508738"/>
              <a:gd name="connsiteX86" fmla="*/ 2004197 w 6388628"/>
              <a:gd name="connsiteY86" fmla="*/ 898769 h 2508738"/>
              <a:gd name="connsiteX87" fmla="*/ 1980751 w 6388628"/>
              <a:gd name="connsiteY87" fmla="*/ 859692 h 2508738"/>
              <a:gd name="connsiteX88" fmla="*/ 1949489 w 6388628"/>
              <a:gd name="connsiteY88" fmla="*/ 836246 h 2508738"/>
              <a:gd name="connsiteX89" fmla="*/ 1926043 w 6388628"/>
              <a:gd name="connsiteY89" fmla="*/ 804985 h 2508738"/>
              <a:gd name="connsiteX90" fmla="*/ 1902597 w 6388628"/>
              <a:gd name="connsiteY90" fmla="*/ 781538 h 2508738"/>
              <a:gd name="connsiteX91" fmla="*/ 1886966 w 6388628"/>
              <a:gd name="connsiteY91" fmla="*/ 758092 h 2508738"/>
              <a:gd name="connsiteX92" fmla="*/ 1824443 w 6388628"/>
              <a:gd name="connsiteY92" fmla="*/ 695569 h 2508738"/>
              <a:gd name="connsiteX93" fmla="*/ 1808812 w 6388628"/>
              <a:gd name="connsiteY93" fmla="*/ 672123 h 2508738"/>
              <a:gd name="connsiteX94" fmla="*/ 1777551 w 6388628"/>
              <a:gd name="connsiteY94" fmla="*/ 640862 h 2508738"/>
              <a:gd name="connsiteX95" fmla="*/ 1761920 w 6388628"/>
              <a:gd name="connsiteY95" fmla="*/ 617415 h 2508738"/>
              <a:gd name="connsiteX96" fmla="*/ 1715028 w 6388628"/>
              <a:gd name="connsiteY96" fmla="*/ 570523 h 2508738"/>
              <a:gd name="connsiteX97" fmla="*/ 1707212 w 6388628"/>
              <a:gd name="connsiteY97" fmla="*/ 547077 h 2508738"/>
              <a:gd name="connsiteX98" fmla="*/ 1644689 w 6388628"/>
              <a:gd name="connsiteY98" fmla="*/ 476738 h 2508738"/>
              <a:gd name="connsiteX99" fmla="*/ 1613428 w 6388628"/>
              <a:gd name="connsiteY99" fmla="*/ 429846 h 2508738"/>
              <a:gd name="connsiteX100" fmla="*/ 1582166 w 6388628"/>
              <a:gd name="connsiteY100" fmla="*/ 390769 h 2508738"/>
              <a:gd name="connsiteX101" fmla="*/ 1566536 w 6388628"/>
              <a:gd name="connsiteY101" fmla="*/ 367323 h 2508738"/>
              <a:gd name="connsiteX102" fmla="*/ 1543089 w 6388628"/>
              <a:gd name="connsiteY102" fmla="*/ 336062 h 2508738"/>
              <a:gd name="connsiteX103" fmla="*/ 1519643 w 6388628"/>
              <a:gd name="connsiteY103" fmla="*/ 296985 h 2508738"/>
              <a:gd name="connsiteX104" fmla="*/ 1496197 w 6388628"/>
              <a:gd name="connsiteY104" fmla="*/ 265723 h 2508738"/>
              <a:gd name="connsiteX105" fmla="*/ 1472751 w 6388628"/>
              <a:gd name="connsiteY105" fmla="*/ 242277 h 2508738"/>
              <a:gd name="connsiteX106" fmla="*/ 1441489 w 6388628"/>
              <a:gd name="connsiteY106" fmla="*/ 187569 h 2508738"/>
              <a:gd name="connsiteX107" fmla="*/ 1371151 w 6388628"/>
              <a:gd name="connsiteY107" fmla="*/ 132862 h 2508738"/>
              <a:gd name="connsiteX108" fmla="*/ 1347705 w 6388628"/>
              <a:gd name="connsiteY108" fmla="*/ 109415 h 2508738"/>
              <a:gd name="connsiteX109" fmla="*/ 1292997 w 6388628"/>
              <a:gd name="connsiteY109" fmla="*/ 78154 h 2508738"/>
              <a:gd name="connsiteX110" fmla="*/ 1207028 w 6388628"/>
              <a:gd name="connsiteY110" fmla="*/ 31262 h 2508738"/>
              <a:gd name="connsiteX111" fmla="*/ 933489 w 6388628"/>
              <a:gd name="connsiteY111" fmla="*/ 0 h 2508738"/>
              <a:gd name="connsiteX112" fmla="*/ 745920 w 6388628"/>
              <a:gd name="connsiteY112" fmla="*/ 7815 h 2508738"/>
              <a:gd name="connsiteX113" fmla="*/ 675582 w 6388628"/>
              <a:gd name="connsiteY113" fmla="*/ 31262 h 2508738"/>
              <a:gd name="connsiteX114" fmla="*/ 652136 w 6388628"/>
              <a:gd name="connsiteY114" fmla="*/ 39077 h 2508738"/>
              <a:gd name="connsiteX115" fmla="*/ 589612 w 6388628"/>
              <a:gd name="connsiteY115" fmla="*/ 62523 h 2508738"/>
              <a:gd name="connsiteX116" fmla="*/ 558351 w 6388628"/>
              <a:gd name="connsiteY116" fmla="*/ 85969 h 2508738"/>
              <a:gd name="connsiteX117" fmla="*/ 527089 w 6388628"/>
              <a:gd name="connsiteY117" fmla="*/ 117231 h 2508738"/>
              <a:gd name="connsiteX118" fmla="*/ 511459 w 6388628"/>
              <a:gd name="connsiteY118" fmla="*/ 140677 h 2508738"/>
              <a:gd name="connsiteX119" fmla="*/ 441120 w 6388628"/>
              <a:gd name="connsiteY119" fmla="*/ 218831 h 2508738"/>
              <a:gd name="connsiteX120" fmla="*/ 394228 w 6388628"/>
              <a:gd name="connsiteY120" fmla="*/ 296985 h 2508738"/>
              <a:gd name="connsiteX121" fmla="*/ 331705 w 6388628"/>
              <a:gd name="connsiteY121" fmla="*/ 382954 h 2508738"/>
              <a:gd name="connsiteX122" fmla="*/ 269182 w 6388628"/>
              <a:gd name="connsiteY122" fmla="*/ 468923 h 2508738"/>
              <a:gd name="connsiteX123" fmla="*/ 245736 w 6388628"/>
              <a:gd name="connsiteY123" fmla="*/ 492369 h 2508738"/>
              <a:gd name="connsiteX124" fmla="*/ 222289 w 6388628"/>
              <a:gd name="connsiteY124" fmla="*/ 539262 h 2508738"/>
              <a:gd name="connsiteX125" fmla="*/ 167582 w 6388628"/>
              <a:gd name="connsiteY125" fmla="*/ 617415 h 2508738"/>
              <a:gd name="connsiteX126" fmla="*/ 136320 w 6388628"/>
              <a:gd name="connsiteY126" fmla="*/ 679938 h 2508738"/>
              <a:gd name="connsiteX127" fmla="*/ 120689 w 6388628"/>
              <a:gd name="connsiteY127" fmla="*/ 750277 h 2508738"/>
              <a:gd name="connsiteX128" fmla="*/ 81612 w 6388628"/>
              <a:gd name="connsiteY128" fmla="*/ 812800 h 2508738"/>
              <a:gd name="connsiteX129" fmla="*/ 73797 w 6388628"/>
              <a:gd name="connsiteY129" fmla="*/ 851877 h 2508738"/>
              <a:gd name="connsiteX130" fmla="*/ 50351 w 6388628"/>
              <a:gd name="connsiteY130" fmla="*/ 883138 h 2508738"/>
              <a:gd name="connsiteX131" fmla="*/ 26905 w 6388628"/>
              <a:gd name="connsiteY131" fmla="*/ 945662 h 2508738"/>
              <a:gd name="connsiteX132" fmla="*/ 19089 w 6388628"/>
              <a:gd name="connsiteY132" fmla="*/ 1016000 h 2508738"/>
              <a:gd name="connsiteX133" fmla="*/ 3459 w 6388628"/>
              <a:gd name="connsiteY133" fmla="*/ 1109785 h 2508738"/>
              <a:gd name="connsiteX134" fmla="*/ 34720 w 6388628"/>
              <a:gd name="connsiteY134" fmla="*/ 1688123 h 2508738"/>
              <a:gd name="connsiteX135" fmla="*/ 58166 w 6388628"/>
              <a:gd name="connsiteY135" fmla="*/ 1774092 h 2508738"/>
              <a:gd name="connsiteX136" fmla="*/ 89428 w 6388628"/>
              <a:gd name="connsiteY136" fmla="*/ 1813169 h 2508738"/>
              <a:gd name="connsiteX137" fmla="*/ 167582 w 6388628"/>
              <a:gd name="connsiteY137" fmla="*/ 1906954 h 2508738"/>
              <a:gd name="connsiteX138" fmla="*/ 191028 w 6388628"/>
              <a:gd name="connsiteY138" fmla="*/ 1914769 h 2508738"/>
              <a:gd name="connsiteX139" fmla="*/ 214474 w 6388628"/>
              <a:gd name="connsiteY139" fmla="*/ 1938215 h 2508738"/>
              <a:gd name="connsiteX140" fmla="*/ 284812 w 6388628"/>
              <a:gd name="connsiteY140" fmla="*/ 1969477 h 2508738"/>
              <a:gd name="connsiteX141" fmla="*/ 362966 w 6388628"/>
              <a:gd name="connsiteY141" fmla="*/ 2000738 h 2508738"/>
              <a:gd name="connsiteX142" fmla="*/ 433305 w 6388628"/>
              <a:gd name="connsiteY142" fmla="*/ 2039815 h 2508738"/>
              <a:gd name="connsiteX143" fmla="*/ 456751 w 6388628"/>
              <a:gd name="connsiteY143" fmla="*/ 2047631 h 2508738"/>
              <a:gd name="connsiteX144" fmla="*/ 480197 w 6388628"/>
              <a:gd name="connsiteY144" fmla="*/ 2063262 h 2508738"/>
              <a:gd name="connsiteX145" fmla="*/ 511459 w 6388628"/>
              <a:gd name="connsiteY145" fmla="*/ 2078892 h 2508738"/>
              <a:gd name="connsiteX146" fmla="*/ 542720 w 6388628"/>
              <a:gd name="connsiteY146" fmla="*/ 2102338 h 2508738"/>
              <a:gd name="connsiteX147" fmla="*/ 597428 w 6388628"/>
              <a:gd name="connsiteY147" fmla="*/ 2117969 h 2508738"/>
              <a:gd name="connsiteX148" fmla="*/ 636505 w 6388628"/>
              <a:gd name="connsiteY148" fmla="*/ 2133600 h 2508738"/>
              <a:gd name="connsiteX149" fmla="*/ 659951 w 6388628"/>
              <a:gd name="connsiteY149" fmla="*/ 2141415 h 2508738"/>
              <a:gd name="connsiteX150" fmla="*/ 699028 w 6388628"/>
              <a:gd name="connsiteY150" fmla="*/ 2172677 h 2508738"/>
              <a:gd name="connsiteX151" fmla="*/ 730289 w 6388628"/>
              <a:gd name="connsiteY151" fmla="*/ 2180492 h 2508738"/>
              <a:gd name="connsiteX152" fmla="*/ 769366 w 6388628"/>
              <a:gd name="connsiteY152" fmla="*/ 2203938 h 2508738"/>
              <a:gd name="connsiteX153" fmla="*/ 800628 w 6388628"/>
              <a:gd name="connsiteY153" fmla="*/ 2227385 h 2508738"/>
              <a:gd name="connsiteX154" fmla="*/ 847520 w 6388628"/>
              <a:gd name="connsiteY154" fmla="*/ 2274277 h 2508738"/>
              <a:gd name="connsiteX155" fmla="*/ 902228 w 6388628"/>
              <a:gd name="connsiteY155" fmla="*/ 2297723 h 2508738"/>
              <a:gd name="connsiteX156" fmla="*/ 956936 w 6388628"/>
              <a:gd name="connsiteY156" fmla="*/ 2336800 h 2508738"/>
              <a:gd name="connsiteX157" fmla="*/ 980382 w 6388628"/>
              <a:gd name="connsiteY157" fmla="*/ 2360246 h 2508738"/>
              <a:gd name="connsiteX158" fmla="*/ 1003828 w 6388628"/>
              <a:gd name="connsiteY158" fmla="*/ 2368062 h 2508738"/>
              <a:gd name="connsiteX159" fmla="*/ 1058536 w 6388628"/>
              <a:gd name="connsiteY159" fmla="*/ 2399323 h 2508738"/>
              <a:gd name="connsiteX160" fmla="*/ 1081982 w 6388628"/>
              <a:gd name="connsiteY160" fmla="*/ 2414954 h 2508738"/>
              <a:gd name="connsiteX161" fmla="*/ 1121059 w 6388628"/>
              <a:gd name="connsiteY161" fmla="*/ 2422769 h 2508738"/>
              <a:gd name="connsiteX162" fmla="*/ 1167951 w 6388628"/>
              <a:gd name="connsiteY162" fmla="*/ 2438400 h 2508738"/>
              <a:gd name="connsiteX163" fmla="*/ 1207028 w 6388628"/>
              <a:gd name="connsiteY163" fmla="*/ 2446215 h 2508738"/>
              <a:gd name="connsiteX164" fmla="*/ 1308628 w 6388628"/>
              <a:gd name="connsiteY164" fmla="*/ 2477477 h 2508738"/>
              <a:gd name="connsiteX165" fmla="*/ 1425859 w 6388628"/>
              <a:gd name="connsiteY165" fmla="*/ 2500923 h 2508738"/>
              <a:gd name="connsiteX166" fmla="*/ 2074536 w 6388628"/>
              <a:gd name="connsiteY166" fmla="*/ 2493108 h 2508738"/>
              <a:gd name="connsiteX167" fmla="*/ 2262105 w 6388628"/>
              <a:gd name="connsiteY167" fmla="*/ 2485292 h 2508738"/>
              <a:gd name="connsiteX168" fmla="*/ 2605982 w 6388628"/>
              <a:gd name="connsiteY168" fmla="*/ 2454031 h 2508738"/>
              <a:gd name="connsiteX169" fmla="*/ 2738843 w 6388628"/>
              <a:gd name="connsiteY169" fmla="*/ 2438400 h 2508738"/>
              <a:gd name="connsiteX170" fmla="*/ 2871705 w 6388628"/>
              <a:gd name="connsiteY170" fmla="*/ 2430585 h 2508738"/>
              <a:gd name="connsiteX171" fmla="*/ 3465674 w 6388628"/>
              <a:gd name="connsiteY171" fmla="*/ 2446215 h 2508738"/>
              <a:gd name="connsiteX172" fmla="*/ 3575089 w 6388628"/>
              <a:gd name="connsiteY172" fmla="*/ 2461846 h 2508738"/>
              <a:gd name="connsiteX173" fmla="*/ 3825182 w 6388628"/>
              <a:gd name="connsiteY173" fmla="*/ 2485292 h 2508738"/>
              <a:gd name="connsiteX174" fmla="*/ 3903336 w 6388628"/>
              <a:gd name="connsiteY174" fmla="*/ 2500923 h 2508738"/>
              <a:gd name="connsiteX175" fmla="*/ 4176874 w 6388628"/>
              <a:gd name="connsiteY175" fmla="*/ 2508738 h 2508738"/>
              <a:gd name="connsiteX176" fmla="*/ 4583274 w 6388628"/>
              <a:gd name="connsiteY176" fmla="*/ 2493108 h 2508738"/>
              <a:gd name="connsiteX177" fmla="*/ 4739582 w 6388628"/>
              <a:gd name="connsiteY177" fmla="*/ 2477477 h 2508738"/>
              <a:gd name="connsiteX178" fmla="*/ 5013120 w 6388628"/>
              <a:gd name="connsiteY178" fmla="*/ 2454031 h 2508738"/>
              <a:gd name="connsiteX179" fmla="*/ 5091274 w 6388628"/>
              <a:gd name="connsiteY179" fmla="*/ 2438400 h 2508738"/>
              <a:gd name="connsiteX180" fmla="*/ 5161612 w 6388628"/>
              <a:gd name="connsiteY180" fmla="*/ 2430585 h 2508738"/>
              <a:gd name="connsiteX181" fmla="*/ 5247582 w 6388628"/>
              <a:gd name="connsiteY181" fmla="*/ 2414954 h 2508738"/>
              <a:gd name="connsiteX182" fmla="*/ 5466412 w 6388628"/>
              <a:gd name="connsiteY182" fmla="*/ 2375877 h 2508738"/>
              <a:gd name="connsiteX183" fmla="*/ 5497674 w 6388628"/>
              <a:gd name="connsiteY183" fmla="*/ 2360246 h 2508738"/>
              <a:gd name="connsiteX184" fmla="*/ 5583643 w 6388628"/>
              <a:gd name="connsiteY184" fmla="*/ 2336800 h 2508738"/>
              <a:gd name="connsiteX185" fmla="*/ 5622720 w 6388628"/>
              <a:gd name="connsiteY185" fmla="*/ 2313354 h 2508738"/>
              <a:gd name="connsiteX186" fmla="*/ 5685243 w 6388628"/>
              <a:gd name="connsiteY186" fmla="*/ 2289908 h 2508738"/>
              <a:gd name="connsiteX187" fmla="*/ 5708689 w 6388628"/>
              <a:gd name="connsiteY187" fmla="*/ 2282092 h 2508738"/>
              <a:gd name="connsiteX188" fmla="*/ 5739951 w 6388628"/>
              <a:gd name="connsiteY188" fmla="*/ 2266462 h 2508738"/>
              <a:gd name="connsiteX189" fmla="*/ 5794659 w 6388628"/>
              <a:gd name="connsiteY189" fmla="*/ 2243015 h 2508738"/>
              <a:gd name="connsiteX190" fmla="*/ 5849366 w 6388628"/>
              <a:gd name="connsiteY190" fmla="*/ 2211754 h 2508738"/>
              <a:gd name="connsiteX191" fmla="*/ 5904074 w 6388628"/>
              <a:gd name="connsiteY191" fmla="*/ 2172677 h 2508738"/>
              <a:gd name="connsiteX192" fmla="*/ 5966597 w 6388628"/>
              <a:gd name="connsiteY192" fmla="*/ 2133600 h 2508738"/>
              <a:gd name="connsiteX193" fmla="*/ 6013489 w 6388628"/>
              <a:gd name="connsiteY193" fmla="*/ 2086708 h 2508738"/>
              <a:gd name="connsiteX194" fmla="*/ 6036936 w 6388628"/>
              <a:gd name="connsiteY194" fmla="*/ 2047631 h 2508738"/>
              <a:gd name="connsiteX195" fmla="*/ 6060382 w 6388628"/>
              <a:gd name="connsiteY195" fmla="*/ 2039815 h 2508738"/>
              <a:gd name="connsiteX196" fmla="*/ 6115089 w 6388628"/>
              <a:gd name="connsiteY196" fmla="*/ 1961662 h 2508738"/>
              <a:gd name="connsiteX197" fmla="*/ 6122905 w 6388628"/>
              <a:gd name="connsiteY197" fmla="*/ 1930400 h 2508738"/>
              <a:gd name="connsiteX198" fmla="*/ 6130720 w 6388628"/>
              <a:gd name="connsiteY198" fmla="*/ 1906954 h 2508738"/>
              <a:gd name="connsiteX199" fmla="*/ 6146351 w 6388628"/>
              <a:gd name="connsiteY199" fmla="*/ 1883508 h 2508738"/>
              <a:gd name="connsiteX200" fmla="*/ 6177612 w 6388628"/>
              <a:gd name="connsiteY200" fmla="*/ 1813169 h 2508738"/>
              <a:gd name="connsiteX201" fmla="*/ 6193243 w 6388628"/>
              <a:gd name="connsiteY201" fmla="*/ 1781908 h 2508738"/>
              <a:gd name="connsiteX202" fmla="*/ 6216689 w 6388628"/>
              <a:gd name="connsiteY202" fmla="*/ 1727200 h 2508738"/>
              <a:gd name="connsiteX203" fmla="*/ 6247951 w 6388628"/>
              <a:gd name="connsiteY203" fmla="*/ 1633415 h 2508738"/>
              <a:gd name="connsiteX204" fmla="*/ 6271397 w 6388628"/>
              <a:gd name="connsiteY204" fmla="*/ 1555262 h 2508738"/>
              <a:gd name="connsiteX205" fmla="*/ 6279212 w 6388628"/>
              <a:gd name="connsiteY205" fmla="*/ 1516185 h 2508738"/>
              <a:gd name="connsiteX206" fmla="*/ 6294843 w 6388628"/>
              <a:gd name="connsiteY206" fmla="*/ 1484923 h 2508738"/>
              <a:gd name="connsiteX207" fmla="*/ 6318289 w 6388628"/>
              <a:gd name="connsiteY207" fmla="*/ 1422400 h 2508738"/>
              <a:gd name="connsiteX208" fmla="*/ 6333920 w 6388628"/>
              <a:gd name="connsiteY208" fmla="*/ 1367692 h 2508738"/>
              <a:gd name="connsiteX209" fmla="*/ 6341736 w 6388628"/>
              <a:gd name="connsiteY209" fmla="*/ 1320800 h 2508738"/>
              <a:gd name="connsiteX210" fmla="*/ 6357366 w 6388628"/>
              <a:gd name="connsiteY210" fmla="*/ 1297354 h 2508738"/>
              <a:gd name="connsiteX211" fmla="*/ 6365182 w 6388628"/>
              <a:gd name="connsiteY211" fmla="*/ 1242646 h 2508738"/>
              <a:gd name="connsiteX212" fmla="*/ 6380812 w 6388628"/>
              <a:gd name="connsiteY212" fmla="*/ 1148862 h 2508738"/>
              <a:gd name="connsiteX213" fmla="*/ 6388628 w 6388628"/>
              <a:gd name="connsiteY213" fmla="*/ 1062892 h 2508738"/>
              <a:gd name="connsiteX214" fmla="*/ 6380812 w 6388628"/>
              <a:gd name="connsiteY214" fmla="*/ 1016000 h 2508738"/>
              <a:gd name="connsiteX215" fmla="*/ 6372997 w 6388628"/>
              <a:gd name="connsiteY215" fmla="*/ 930031 h 2508738"/>
              <a:gd name="connsiteX216" fmla="*/ 6349551 w 6388628"/>
              <a:gd name="connsiteY216" fmla="*/ 890954 h 2508738"/>
              <a:gd name="connsiteX217" fmla="*/ 6341736 w 6388628"/>
              <a:gd name="connsiteY217" fmla="*/ 859692 h 2508738"/>
              <a:gd name="connsiteX218" fmla="*/ 6310474 w 6388628"/>
              <a:gd name="connsiteY218" fmla="*/ 789354 h 2508738"/>
              <a:gd name="connsiteX219" fmla="*/ 6294843 w 6388628"/>
              <a:gd name="connsiteY219" fmla="*/ 726831 h 2508738"/>
              <a:gd name="connsiteX220" fmla="*/ 6255766 w 6388628"/>
              <a:gd name="connsiteY220" fmla="*/ 656492 h 2508738"/>
              <a:gd name="connsiteX221" fmla="*/ 6232320 w 6388628"/>
              <a:gd name="connsiteY221" fmla="*/ 593969 h 2508738"/>
              <a:gd name="connsiteX222" fmla="*/ 6193243 w 6388628"/>
              <a:gd name="connsiteY222" fmla="*/ 515815 h 2508738"/>
              <a:gd name="connsiteX223" fmla="*/ 6185428 w 6388628"/>
              <a:gd name="connsiteY223" fmla="*/ 492369 h 2508738"/>
              <a:gd name="connsiteX224" fmla="*/ 6177612 w 6388628"/>
              <a:gd name="connsiteY224" fmla="*/ 461108 h 2508738"/>
              <a:gd name="connsiteX225" fmla="*/ 6130720 w 6388628"/>
              <a:gd name="connsiteY225" fmla="*/ 429846 h 2508738"/>
              <a:gd name="connsiteX226" fmla="*/ 6076012 w 6388628"/>
              <a:gd name="connsiteY226" fmla="*/ 406400 h 2508738"/>
              <a:gd name="connsiteX227" fmla="*/ 5849366 w 6388628"/>
              <a:gd name="connsiteY227" fmla="*/ 414215 h 2508738"/>
              <a:gd name="connsiteX228" fmla="*/ 5747766 w 6388628"/>
              <a:gd name="connsiteY228" fmla="*/ 445477 h 2508738"/>
              <a:gd name="connsiteX229" fmla="*/ 5724320 w 6388628"/>
              <a:gd name="connsiteY229" fmla="*/ 453292 h 2508738"/>
              <a:gd name="connsiteX230" fmla="*/ 5693059 w 6388628"/>
              <a:gd name="connsiteY230" fmla="*/ 476738 h 2508738"/>
              <a:gd name="connsiteX231" fmla="*/ 5638351 w 6388628"/>
              <a:gd name="connsiteY231" fmla="*/ 492369 h 2508738"/>
              <a:gd name="connsiteX232" fmla="*/ 5591459 w 6388628"/>
              <a:gd name="connsiteY232" fmla="*/ 523631 h 2508738"/>
              <a:gd name="connsiteX233" fmla="*/ 5568012 w 6388628"/>
              <a:gd name="connsiteY233" fmla="*/ 531446 h 2508738"/>
              <a:gd name="connsiteX234" fmla="*/ 5513305 w 6388628"/>
              <a:gd name="connsiteY234" fmla="*/ 562708 h 2508738"/>
              <a:gd name="connsiteX235" fmla="*/ 5497674 w 6388628"/>
              <a:gd name="connsiteY235" fmla="*/ 586154 h 2508738"/>
              <a:gd name="connsiteX236" fmla="*/ 5466412 w 6388628"/>
              <a:gd name="connsiteY236" fmla="*/ 601785 h 2508738"/>
              <a:gd name="connsiteX237" fmla="*/ 5466412 w 6388628"/>
              <a:gd name="connsiteY237" fmla="*/ 625231 h 2508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6388628" h="2508738">
                <a:moveTo>
                  <a:pt x="5466412" y="625231"/>
                </a:moveTo>
                <a:cubicBezTo>
                  <a:pt x="5458597" y="634349"/>
                  <a:pt x="5434349" y="644959"/>
                  <a:pt x="5419520" y="656492"/>
                </a:cubicBezTo>
                <a:cubicBezTo>
                  <a:pt x="5362487" y="700850"/>
                  <a:pt x="5432680" y="661635"/>
                  <a:pt x="5364812" y="695569"/>
                </a:cubicBezTo>
                <a:cubicBezTo>
                  <a:pt x="5359602" y="705990"/>
                  <a:pt x="5353771" y="716122"/>
                  <a:pt x="5349182" y="726831"/>
                </a:cubicBezTo>
                <a:cubicBezTo>
                  <a:pt x="5345937" y="734403"/>
                  <a:pt x="5345453" y="743124"/>
                  <a:pt x="5341366" y="750277"/>
                </a:cubicBezTo>
                <a:cubicBezTo>
                  <a:pt x="5334903" y="761586"/>
                  <a:pt x="5325491" y="770939"/>
                  <a:pt x="5317920" y="781538"/>
                </a:cubicBezTo>
                <a:cubicBezTo>
                  <a:pt x="5312460" y="789182"/>
                  <a:pt x="5307749" y="797341"/>
                  <a:pt x="5302289" y="804985"/>
                </a:cubicBezTo>
                <a:cubicBezTo>
                  <a:pt x="5294718" y="815584"/>
                  <a:pt x="5286068" y="825408"/>
                  <a:pt x="5278843" y="836246"/>
                </a:cubicBezTo>
                <a:cubicBezTo>
                  <a:pt x="5270417" y="848885"/>
                  <a:pt x="5264511" y="863171"/>
                  <a:pt x="5255397" y="875323"/>
                </a:cubicBezTo>
                <a:cubicBezTo>
                  <a:pt x="5248765" y="884165"/>
                  <a:pt x="5239144" y="890377"/>
                  <a:pt x="5231951" y="898769"/>
                </a:cubicBezTo>
                <a:cubicBezTo>
                  <a:pt x="5223474" y="908659"/>
                  <a:pt x="5216320" y="919610"/>
                  <a:pt x="5208505" y="930031"/>
                </a:cubicBezTo>
                <a:cubicBezTo>
                  <a:pt x="5205900" y="943057"/>
                  <a:pt x="5207280" y="957575"/>
                  <a:pt x="5200689" y="969108"/>
                </a:cubicBezTo>
                <a:cubicBezTo>
                  <a:pt x="5185952" y="994897"/>
                  <a:pt x="5145982" y="1039446"/>
                  <a:pt x="5145982" y="1039446"/>
                </a:cubicBezTo>
                <a:cubicBezTo>
                  <a:pt x="5132051" y="1081234"/>
                  <a:pt x="5146264" y="1046838"/>
                  <a:pt x="5114720" y="1094154"/>
                </a:cubicBezTo>
                <a:cubicBezTo>
                  <a:pt x="5106294" y="1106793"/>
                  <a:pt x="5099325" y="1120350"/>
                  <a:pt x="5091274" y="1133231"/>
                </a:cubicBezTo>
                <a:cubicBezTo>
                  <a:pt x="5086296" y="1141196"/>
                  <a:pt x="5080853" y="1148862"/>
                  <a:pt x="5075643" y="1156677"/>
                </a:cubicBezTo>
                <a:cubicBezTo>
                  <a:pt x="5073138" y="1166698"/>
                  <a:pt x="5065620" y="1200170"/>
                  <a:pt x="5060012" y="1211385"/>
                </a:cubicBezTo>
                <a:cubicBezTo>
                  <a:pt x="5055812" y="1219786"/>
                  <a:pt x="5048583" y="1226430"/>
                  <a:pt x="5044382" y="1234831"/>
                </a:cubicBezTo>
                <a:cubicBezTo>
                  <a:pt x="5038108" y="1247379"/>
                  <a:pt x="5034449" y="1261088"/>
                  <a:pt x="5028751" y="1273908"/>
                </a:cubicBezTo>
                <a:cubicBezTo>
                  <a:pt x="5024019" y="1284554"/>
                  <a:pt x="5017447" y="1294352"/>
                  <a:pt x="5013120" y="1305169"/>
                </a:cubicBezTo>
                <a:cubicBezTo>
                  <a:pt x="5007001" y="1320467"/>
                  <a:pt x="5004858" y="1337325"/>
                  <a:pt x="4997489" y="1352062"/>
                </a:cubicBezTo>
                <a:cubicBezTo>
                  <a:pt x="4989674" y="1367693"/>
                  <a:pt x="4980764" y="1382823"/>
                  <a:pt x="4974043" y="1398954"/>
                </a:cubicBezTo>
                <a:cubicBezTo>
                  <a:pt x="4967706" y="1414163"/>
                  <a:pt x="4963622" y="1430215"/>
                  <a:pt x="4958412" y="1445846"/>
                </a:cubicBezTo>
                <a:cubicBezTo>
                  <a:pt x="4955807" y="1453661"/>
                  <a:pt x="4957187" y="1464349"/>
                  <a:pt x="4950597" y="1469292"/>
                </a:cubicBezTo>
                <a:lnTo>
                  <a:pt x="4919336" y="1492738"/>
                </a:lnTo>
                <a:cubicBezTo>
                  <a:pt x="4916731" y="1503159"/>
                  <a:pt x="4917478" y="1515063"/>
                  <a:pt x="4911520" y="1524000"/>
                </a:cubicBezTo>
                <a:cubicBezTo>
                  <a:pt x="4902862" y="1536987"/>
                  <a:pt x="4878003" y="1542988"/>
                  <a:pt x="4864628" y="1547446"/>
                </a:cubicBezTo>
                <a:cubicBezTo>
                  <a:pt x="4862023" y="1555261"/>
                  <a:pt x="4862637" y="1565067"/>
                  <a:pt x="4856812" y="1570892"/>
                </a:cubicBezTo>
                <a:cubicBezTo>
                  <a:pt x="4843528" y="1584176"/>
                  <a:pt x="4809920" y="1602154"/>
                  <a:pt x="4809920" y="1602154"/>
                </a:cubicBezTo>
                <a:cubicBezTo>
                  <a:pt x="4768237" y="1664677"/>
                  <a:pt x="4822946" y="1589128"/>
                  <a:pt x="4770843" y="1641231"/>
                </a:cubicBezTo>
                <a:cubicBezTo>
                  <a:pt x="4735493" y="1676581"/>
                  <a:pt x="4777410" y="1657278"/>
                  <a:pt x="4731766" y="1672492"/>
                </a:cubicBezTo>
                <a:cubicBezTo>
                  <a:pt x="4721346" y="1680307"/>
                  <a:pt x="4710395" y="1687461"/>
                  <a:pt x="4700505" y="1695938"/>
                </a:cubicBezTo>
                <a:cubicBezTo>
                  <a:pt x="4692113" y="1703131"/>
                  <a:pt x="4686721" y="1714017"/>
                  <a:pt x="4677059" y="1719385"/>
                </a:cubicBezTo>
                <a:cubicBezTo>
                  <a:pt x="4662656" y="1727387"/>
                  <a:pt x="4630166" y="1735015"/>
                  <a:pt x="4630166" y="1735015"/>
                </a:cubicBezTo>
                <a:cubicBezTo>
                  <a:pt x="4622351" y="1745436"/>
                  <a:pt x="4615931" y="1757066"/>
                  <a:pt x="4606720" y="1766277"/>
                </a:cubicBezTo>
                <a:cubicBezTo>
                  <a:pt x="4597510" y="1775487"/>
                  <a:pt x="4586845" y="1783397"/>
                  <a:pt x="4575459" y="1789723"/>
                </a:cubicBezTo>
                <a:cubicBezTo>
                  <a:pt x="4561438" y="1797512"/>
                  <a:pt x="4530486" y="1807319"/>
                  <a:pt x="4512936" y="1813169"/>
                </a:cubicBezTo>
                <a:cubicBezTo>
                  <a:pt x="4505120" y="1818379"/>
                  <a:pt x="4498123" y="1825100"/>
                  <a:pt x="4489489" y="1828800"/>
                </a:cubicBezTo>
                <a:cubicBezTo>
                  <a:pt x="4479616" y="1833031"/>
                  <a:pt x="4468556" y="1833664"/>
                  <a:pt x="4458228" y="1836615"/>
                </a:cubicBezTo>
                <a:cubicBezTo>
                  <a:pt x="4399900" y="1853281"/>
                  <a:pt x="4478771" y="1839544"/>
                  <a:pt x="4364443" y="1852246"/>
                </a:cubicBezTo>
                <a:cubicBezTo>
                  <a:pt x="4327971" y="1849641"/>
                  <a:pt x="4291369" y="1848469"/>
                  <a:pt x="4255028" y="1844431"/>
                </a:cubicBezTo>
                <a:cubicBezTo>
                  <a:pt x="4244352" y="1843245"/>
                  <a:pt x="4234129" y="1839441"/>
                  <a:pt x="4223766" y="1836615"/>
                </a:cubicBezTo>
                <a:cubicBezTo>
                  <a:pt x="4205469" y="1831625"/>
                  <a:pt x="4187699" y="1824480"/>
                  <a:pt x="4169059" y="1820985"/>
                </a:cubicBezTo>
                <a:cubicBezTo>
                  <a:pt x="4145872" y="1816638"/>
                  <a:pt x="4122074" y="1816505"/>
                  <a:pt x="4098720" y="1813169"/>
                </a:cubicBezTo>
                <a:cubicBezTo>
                  <a:pt x="4085570" y="1811290"/>
                  <a:pt x="4072669" y="1807959"/>
                  <a:pt x="4059643" y="1805354"/>
                </a:cubicBezTo>
                <a:cubicBezTo>
                  <a:pt x="4011346" y="1781205"/>
                  <a:pt x="4043768" y="1793585"/>
                  <a:pt x="3981489" y="1781908"/>
                </a:cubicBezTo>
                <a:cubicBezTo>
                  <a:pt x="3955377" y="1777012"/>
                  <a:pt x="3903336" y="1766277"/>
                  <a:pt x="3903336" y="1766277"/>
                </a:cubicBezTo>
                <a:cubicBezTo>
                  <a:pt x="3872397" y="1753901"/>
                  <a:pt x="3842548" y="1741014"/>
                  <a:pt x="3809551" y="1735015"/>
                </a:cubicBezTo>
                <a:cubicBezTo>
                  <a:pt x="3791427" y="1731720"/>
                  <a:pt x="3773079" y="1729805"/>
                  <a:pt x="3754843" y="1727200"/>
                </a:cubicBezTo>
                <a:cubicBezTo>
                  <a:pt x="3739212" y="1721990"/>
                  <a:pt x="3723847" y="1715904"/>
                  <a:pt x="3707951" y="1711569"/>
                </a:cubicBezTo>
                <a:cubicBezTo>
                  <a:pt x="3695135" y="1708074"/>
                  <a:pt x="3681841" y="1706636"/>
                  <a:pt x="3668874" y="1703754"/>
                </a:cubicBezTo>
                <a:cubicBezTo>
                  <a:pt x="3658388" y="1701424"/>
                  <a:pt x="3648033" y="1698543"/>
                  <a:pt x="3637612" y="1695938"/>
                </a:cubicBezTo>
                <a:cubicBezTo>
                  <a:pt x="3629797" y="1690728"/>
                  <a:pt x="3621809" y="1685767"/>
                  <a:pt x="3614166" y="1680308"/>
                </a:cubicBezTo>
                <a:cubicBezTo>
                  <a:pt x="3603567" y="1672737"/>
                  <a:pt x="3593951" y="1663765"/>
                  <a:pt x="3582905" y="1656862"/>
                </a:cubicBezTo>
                <a:cubicBezTo>
                  <a:pt x="3552326" y="1637750"/>
                  <a:pt x="3554013" y="1647113"/>
                  <a:pt x="3528197" y="1625600"/>
                </a:cubicBezTo>
                <a:cubicBezTo>
                  <a:pt x="3519706" y="1618524"/>
                  <a:pt x="3513745" y="1608578"/>
                  <a:pt x="3504751" y="1602154"/>
                </a:cubicBezTo>
                <a:cubicBezTo>
                  <a:pt x="3460399" y="1570474"/>
                  <a:pt x="3486963" y="1602538"/>
                  <a:pt x="3450043" y="1570892"/>
                </a:cubicBezTo>
                <a:cubicBezTo>
                  <a:pt x="3423126" y="1547821"/>
                  <a:pt x="3424041" y="1538352"/>
                  <a:pt x="3395336" y="1524000"/>
                </a:cubicBezTo>
                <a:cubicBezTo>
                  <a:pt x="3387967" y="1520316"/>
                  <a:pt x="3379705" y="1518790"/>
                  <a:pt x="3371889" y="1516185"/>
                </a:cubicBezTo>
                <a:cubicBezTo>
                  <a:pt x="3358863" y="1505764"/>
                  <a:pt x="3347394" y="1493024"/>
                  <a:pt x="3332812" y="1484923"/>
                </a:cubicBezTo>
                <a:cubicBezTo>
                  <a:pt x="3323423" y="1479707"/>
                  <a:pt x="3311524" y="1481097"/>
                  <a:pt x="3301551" y="1477108"/>
                </a:cubicBezTo>
                <a:cubicBezTo>
                  <a:pt x="3285325" y="1470618"/>
                  <a:pt x="3269754" y="1462467"/>
                  <a:pt x="3254659" y="1453662"/>
                </a:cubicBezTo>
                <a:cubicBezTo>
                  <a:pt x="3182997" y="1411859"/>
                  <a:pt x="3233444" y="1430959"/>
                  <a:pt x="3184320" y="1414585"/>
                </a:cubicBezTo>
                <a:cubicBezTo>
                  <a:pt x="3176505" y="1409375"/>
                  <a:pt x="3169507" y="1402654"/>
                  <a:pt x="3160874" y="1398954"/>
                </a:cubicBezTo>
                <a:cubicBezTo>
                  <a:pt x="3151001" y="1394723"/>
                  <a:pt x="3139940" y="1394089"/>
                  <a:pt x="3129612" y="1391138"/>
                </a:cubicBezTo>
                <a:cubicBezTo>
                  <a:pt x="3051157" y="1368722"/>
                  <a:pt x="3172594" y="1399929"/>
                  <a:pt x="3074905" y="1375508"/>
                </a:cubicBezTo>
                <a:cubicBezTo>
                  <a:pt x="3067090" y="1370298"/>
                  <a:pt x="3060092" y="1363577"/>
                  <a:pt x="3051459" y="1359877"/>
                </a:cubicBezTo>
                <a:cubicBezTo>
                  <a:pt x="3033038" y="1351982"/>
                  <a:pt x="2978160" y="1346056"/>
                  <a:pt x="2965489" y="1344246"/>
                </a:cubicBezTo>
                <a:cubicBezTo>
                  <a:pt x="2942043" y="1336431"/>
                  <a:pt x="2919764" y="1323037"/>
                  <a:pt x="2895151" y="1320800"/>
                </a:cubicBezTo>
                <a:lnTo>
                  <a:pt x="2731028" y="1305169"/>
                </a:lnTo>
                <a:cubicBezTo>
                  <a:pt x="2710153" y="1302850"/>
                  <a:pt x="2689222" y="1300807"/>
                  <a:pt x="2668505" y="1297354"/>
                </a:cubicBezTo>
                <a:cubicBezTo>
                  <a:pt x="2562546" y="1279694"/>
                  <a:pt x="2623108" y="1288135"/>
                  <a:pt x="2559089" y="1273908"/>
                </a:cubicBezTo>
                <a:cubicBezTo>
                  <a:pt x="2546122" y="1271026"/>
                  <a:pt x="2532828" y="1269587"/>
                  <a:pt x="2520012" y="1266092"/>
                </a:cubicBezTo>
                <a:cubicBezTo>
                  <a:pt x="2359467" y="1222307"/>
                  <a:pt x="2573859" y="1276777"/>
                  <a:pt x="2434043" y="1234831"/>
                </a:cubicBezTo>
                <a:cubicBezTo>
                  <a:pt x="2421320" y="1231014"/>
                  <a:pt x="2407853" y="1230237"/>
                  <a:pt x="2394966" y="1227015"/>
                </a:cubicBezTo>
                <a:cubicBezTo>
                  <a:pt x="2386974" y="1225017"/>
                  <a:pt x="2379335" y="1221805"/>
                  <a:pt x="2371520" y="1219200"/>
                </a:cubicBezTo>
                <a:cubicBezTo>
                  <a:pt x="2363705" y="1213990"/>
                  <a:pt x="2356475" y="1207770"/>
                  <a:pt x="2348074" y="1203569"/>
                </a:cubicBezTo>
                <a:cubicBezTo>
                  <a:pt x="2340706" y="1199885"/>
                  <a:pt x="2332342" y="1198647"/>
                  <a:pt x="2324628" y="1195754"/>
                </a:cubicBezTo>
                <a:cubicBezTo>
                  <a:pt x="2249867" y="1167719"/>
                  <a:pt x="2315323" y="1190047"/>
                  <a:pt x="2262105" y="1172308"/>
                </a:cubicBezTo>
                <a:cubicBezTo>
                  <a:pt x="2206848" y="1135469"/>
                  <a:pt x="2273380" y="1183582"/>
                  <a:pt x="2215212" y="1125415"/>
                </a:cubicBezTo>
                <a:cubicBezTo>
                  <a:pt x="2208570" y="1118773"/>
                  <a:pt x="2199581" y="1114995"/>
                  <a:pt x="2191766" y="1109785"/>
                </a:cubicBezTo>
                <a:cubicBezTo>
                  <a:pt x="2129247" y="1026424"/>
                  <a:pt x="2209998" y="1128016"/>
                  <a:pt x="2137059" y="1055077"/>
                </a:cubicBezTo>
                <a:cubicBezTo>
                  <a:pt x="2130417" y="1048435"/>
                  <a:pt x="2126888" y="1039274"/>
                  <a:pt x="2121428" y="1031631"/>
                </a:cubicBezTo>
                <a:cubicBezTo>
                  <a:pt x="2113857" y="1021032"/>
                  <a:pt x="2107192" y="1009580"/>
                  <a:pt x="2097982" y="1000369"/>
                </a:cubicBezTo>
                <a:cubicBezTo>
                  <a:pt x="2091340" y="993727"/>
                  <a:pt x="2081178" y="991380"/>
                  <a:pt x="2074536" y="984738"/>
                </a:cubicBezTo>
                <a:cubicBezTo>
                  <a:pt x="2040212" y="950414"/>
                  <a:pt x="2062094" y="961105"/>
                  <a:pt x="2035459" y="930031"/>
                </a:cubicBezTo>
                <a:cubicBezTo>
                  <a:pt x="2025868" y="918842"/>
                  <a:pt x="2013245" y="910402"/>
                  <a:pt x="2004197" y="898769"/>
                </a:cubicBezTo>
                <a:cubicBezTo>
                  <a:pt x="1994871" y="886778"/>
                  <a:pt x="1990754" y="871124"/>
                  <a:pt x="1980751" y="859692"/>
                </a:cubicBezTo>
                <a:cubicBezTo>
                  <a:pt x="1972173" y="849889"/>
                  <a:pt x="1958700" y="845457"/>
                  <a:pt x="1949489" y="836246"/>
                </a:cubicBezTo>
                <a:cubicBezTo>
                  <a:pt x="1940279" y="827036"/>
                  <a:pt x="1934520" y="814875"/>
                  <a:pt x="1926043" y="804985"/>
                </a:cubicBezTo>
                <a:cubicBezTo>
                  <a:pt x="1918850" y="796593"/>
                  <a:pt x="1909673" y="790029"/>
                  <a:pt x="1902597" y="781538"/>
                </a:cubicBezTo>
                <a:cubicBezTo>
                  <a:pt x="1896584" y="774322"/>
                  <a:pt x="1893284" y="765042"/>
                  <a:pt x="1886966" y="758092"/>
                </a:cubicBezTo>
                <a:cubicBezTo>
                  <a:pt x="1867140" y="736283"/>
                  <a:pt x="1840792" y="720092"/>
                  <a:pt x="1824443" y="695569"/>
                </a:cubicBezTo>
                <a:cubicBezTo>
                  <a:pt x="1819233" y="687754"/>
                  <a:pt x="1814925" y="679255"/>
                  <a:pt x="1808812" y="672123"/>
                </a:cubicBezTo>
                <a:cubicBezTo>
                  <a:pt x="1799222" y="660934"/>
                  <a:pt x="1787141" y="652051"/>
                  <a:pt x="1777551" y="640862"/>
                </a:cubicBezTo>
                <a:cubicBezTo>
                  <a:pt x="1771438" y="633730"/>
                  <a:pt x="1768160" y="624436"/>
                  <a:pt x="1761920" y="617415"/>
                </a:cubicBezTo>
                <a:cubicBezTo>
                  <a:pt x="1747234" y="600893"/>
                  <a:pt x="1715028" y="570523"/>
                  <a:pt x="1715028" y="570523"/>
                </a:cubicBezTo>
                <a:cubicBezTo>
                  <a:pt x="1712423" y="562708"/>
                  <a:pt x="1711299" y="554230"/>
                  <a:pt x="1707212" y="547077"/>
                </a:cubicBezTo>
                <a:cubicBezTo>
                  <a:pt x="1685570" y="509203"/>
                  <a:pt x="1674795" y="513535"/>
                  <a:pt x="1644689" y="476738"/>
                </a:cubicBezTo>
                <a:cubicBezTo>
                  <a:pt x="1632793" y="462199"/>
                  <a:pt x="1624477" y="445039"/>
                  <a:pt x="1613428" y="429846"/>
                </a:cubicBezTo>
                <a:cubicBezTo>
                  <a:pt x="1603617" y="416355"/>
                  <a:pt x="1592175" y="404114"/>
                  <a:pt x="1582166" y="390769"/>
                </a:cubicBezTo>
                <a:cubicBezTo>
                  <a:pt x="1576530" y="383255"/>
                  <a:pt x="1571995" y="374966"/>
                  <a:pt x="1566536" y="367323"/>
                </a:cubicBezTo>
                <a:cubicBezTo>
                  <a:pt x="1558965" y="356724"/>
                  <a:pt x="1550314" y="346900"/>
                  <a:pt x="1543089" y="336062"/>
                </a:cubicBezTo>
                <a:cubicBezTo>
                  <a:pt x="1534663" y="323423"/>
                  <a:pt x="1528069" y="309624"/>
                  <a:pt x="1519643" y="296985"/>
                </a:cubicBezTo>
                <a:cubicBezTo>
                  <a:pt x="1512418" y="286147"/>
                  <a:pt x="1504674" y="275613"/>
                  <a:pt x="1496197" y="265723"/>
                </a:cubicBezTo>
                <a:cubicBezTo>
                  <a:pt x="1489004" y="257331"/>
                  <a:pt x="1479089" y="251332"/>
                  <a:pt x="1472751" y="242277"/>
                </a:cubicBezTo>
                <a:cubicBezTo>
                  <a:pt x="1460706" y="225070"/>
                  <a:pt x="1453843" y="204555"/>
                  <a:pt x="1441489" y="187569"/>
                </a:cubicBezTo>
                <a:cubicBezTo>
                  <a:pt x="1412646" y="147911"/>
                  <a:pt x="1409300" y="161474"/>
                  <a:pt x="1371151" y="132862"/>
                </a:cubicBezTo>
                <a:cubicBezTo>
                  <a:pt x="1362309" y="126230"/>
                  <a:pt x="1356196" y="116491"/>
                  <a:pt x="1347705" y="109415"/>
                </a:cubicBezTo>
                <a:cubicBezTo>
                  <a:pt x="1331138" y="95609"/>
                  <a:pt x="1312103" y="87707"/>
                  <a:pt x="1292997" y="78154"/>
                </a:cubicBezTo>
                <a:cubicBezTo>
                  <a:pt x="1265665" y="37156"/>
                  <a:pt x="1280994" y="49754"/>
                  <a:pt x="1207028" y="31262"/>
                </a:cubicBezTo>
                <a:cubicBezTo>
                  <a:pt x="1080735" y="-312"/>
                  <a:pt x="1074496" y="7050"/>
                  <a:pt x="933489" y="0"/>
                </a:cubicBezTo>
                <a:cubicBezTo>
                  <a:pt x="870966" y="2605"/>
                  <a:pt x="808043" y="285"/>
                  <a:pt x="745920" y="7815"/>
                </a:cubicBezTo>
                <a:cubicBezTo>
                  <a:pt x="721385" y="10789"/>
                  <a:pt x="699028" y="23446"/>
                  <a:pt x="675582" y="31262"/>
                </a:cubicBezTo>
                <a:cubicBezTo>
                  <a:pt x="667767" y="33867"/>
                  <a:pt x="659785" y="36017"/>
                  <a:pt x="652136" y="39077"/>
                </a:cubicBezTo>
                <a:cubicBezTo>
                  <a:pt x="605410" y="57768"/>
                  <a:pt x="626368" y="50272"/>
                  <a:pt x="589612" y="62523"/>
                </a:cubicBezTo>
                <a:cubicBezTo>
                  <a:pt x="579192" y="70338"/>
                  <a:pt x="566690" y="75962"/>
                  <a:pt x="558351" y="85969"/>
                </a:cubicBezTo>
                <a:cubicBezTo>
                  <a:pt x="526288" y="124445"/>
                  <a:pt x="579995" y="99595"/>
                  <a:pt x="527089" y="117231"/>
                </a:cubicBezTo>
                <a:cubicBezTo>
                  <a:pt x="521879" y="125046"/>
                  <a:pt x="517572" y="133546"/>
                  <a:pt x="511459" y="140677"/>
                </a:cubicBezTo>
                <a:cubicBezTo>
                  <a:pt x="470443" y="188528"/>
                  <a:pt x="483233" y="157575"/>
                  <a:pt x="441120" y="218831"/>
                </a:cubicBezTo>
                <a:cubicBezTo>
                  <a:pt x="423909" y="243866"/>
                  <a:pt x="413677" y="273646"/>
                  <a:pt x="394228" y="296985"/>
                </a:cubicBezTo>
                <a:cubicBezTo>
                  <a:pt x="307571" y="400973"/>
                  <a:pt x="393881" y="292516"/>
                  <a:pt x="331705" y="382954"/>
                </a:cubicBezTo>
                <a:cubicBezTo>
                  <a:pt x="311631" y="412153"/>
                  <a:pt x="294237" y="443868"/>
                  <a:pt x="269182" y="468923"/>
                </a:cubicBezTo>
                <a:cubicBezTo>
                  <a:pt x="261367" y="476738"/>
                  <a:pt x="251867" y="483173"/>
                  <a:pt x="245736" y="492369"/>
                </a:cubicBezTo>
                <a:cubicBezTo>
                  <a:pt x="236042" y="506910"/>
                  <a:pt x="231551" y="524442"/>
                  <a:pt x="222289" y="539262"/>
                </a:cubicBezTo>
                <a:cubicBezTo>
                  <a:pt x="205435" y="566228"/>
                  <a:pt x="177638" y="587248"/>
                  <a:pt x="167582" y="617415"/>
                </a:cubicBezTo>
                <a:cubicBezTo>
                  <a:pt x="154962" y="655273"/>
                  <a:pt x="164005" y="633798"/>
                  <a:pt x="136320" y="679938"/>
                </a:cubicBezTo>
                <a:cubicBezTo>
                  <a:pt x="131110" y="703384"/>
                  <a:pt x="127752" y="727321"/>
                  <a:pt x="120689" y="750277"/>
                </a:cubicBezTo>
                <a:cubicBezTo>
                  <a:pt x="113226" y="774533"/>
                  <a:pt x="96405" y="793076"/>
                  <a:pt x="81612" y="812800"/>
                </a:cubicBezTo>
                <a:cubicBezTo>
                  <a:pt x="79007" y="825826"/>
                  <a:pt x="79192" y="839738"/>
                  <a:pt x="73797" y="851877"/>
                </a:cubicBezTo>
                <a:cubicBezTo>
                  <a:pt x="68507" y="863780"/>
                  <a:pt x="56677" y="871752"/>
                  <a:pt x="50351" y="883138"/>
                </a:cubicBezTo>
                <a:cubicBezTo>
                  <a:pt x="42560" y="897161"/>
                  <a:pt x="32755" y="928110"/>
                  <a:pt x="26905" y="945662"/>
                </a:cubicBezTo>
                <a:cubicBezTo>
                  <a:pt x="24300" y="969108"/>
                  <a:pt x="22425" y="992647"/>
                  <a:pt x="19089" y="1016000"/>
                </a:cubicBezTo>
                <a:cubicBezTo>
                  <a:pt x="14607" y="1047374"/>
                  <a:pt x="3459" y="1078092"/>
                  <a:pt x="3459" y="1109785"/>
                </a:cubicBezTo>
                <a:cubicBezTo>
                  <a:pt x="3459" y="1391600"/>
                  <a:pt x="-15342" y="1487876"/>
                  <a:pt x="34720" y="1688123"/>
                </a:cubicBezTo>
                <a:cubicBezTo>
                  <a:pt x="41924" y="1716939"/>
                  <a:pt x="46260" y="1746879"/>
                  <a:pt x="58166" y="1774092"/>
                </a:cubicBezTo>
                <a:cubicBezTo>
                  <a:pt x="64852" y="1789374"/>
                  <a:pt x="79862" y="1799503"/>
                  <a:pt x="89428" y="1813169"/>
                </a:cubicBezTo>
                <a:cubicBezTo>
                  <a:pt x="110659" y="1843499"/>
                  <a:pt x="128420" y="1893901"/>
                  <a:pt x="167582" y="1906954"/>
                </a:cubicBezTo>
                <a:lnTo>
                  <a:pt x="191028" y="1914769"/>
                </a:lnTo>
                <a:cubicBezTo>
                  <a:pt x="198843" y="1922584"/>
                  <a:pt x="205480" y="1931791"/>
                  <a:pt x="214474" y="1938215"/>
                </a:cubicBezTo>
                <a:cubicBezTo>
                  <a:pt x="230840" y="1949905"/>
                  <a:pt x="267964" y="1961819"/>
                  <a:pt x="284812" y="1969477"/>
                </a:cubicBezTo>
                <a:cubicBezTo>
                  <a:pt x="353864" y="2000864"/>
                  <a:pt x="307037" y="1986756"/>
                  <a:pt x="362966" y="2000738"/>
                </a:cubicBezTo>
                <a:cubicBezTo>
                  <a:pt x="387681" y="2015567"/>
                  <a:pt x="407133" y="2028599"/>
                  <a:pt x="433305" y="2039815"/>
                </a:cubicBezTo>
                <a:cubicBezTo>
                  <a:pt x="440877" y="2043060"/>
                  <a:pt x="449383" y="2043947"/>
                  <a:pt x="456751" y="2047631"/>
                </a:cubicBezTo>
                <a:cubicBezTo>
                  <a:pt x="465152" y="2051832"/>
                  <a:pt x="472042" y="2058602"/>
                  <a:pt x="480197" y="2063262"/>
                </a:cubicBezTo>
                <a:cubicBezTo>
                  <a:pt x="490313" y="2069042"/>
                  <a:pt x="501579" y="2072717"/>
                  <a:pt x="511459" y="2078892"/>
                </a:cubicBezTo>
                <a:cubicBezTo>
                  <a:pt x="522505" y="2085795"/>
                  <a:pt x="531411" y="2095875"/>
                  <a:pt x="542720" y="2102338"/>
                </a:cubicBezTo>
                <a:cubicBezTo>
                  <a:pt x="553262" y="2108362"/>
                  <a:pt x="588284" y="2114921"/>
                  <a:pt x="597428" y="2117969"/>
                </a:cubicBezTo>
                <a:cubicBezTo>
                  <a:pt x="610737" y="2122405"/>
                  <a:pt x="623369" y="2128674"/>
                  <a:pt x="636505" y="2133600"/>
                </a:cubicBezTo>
                <a:cubicBezTo>
                  <a:pt x="644219" y="2136493"/>
                  <a:pt x="652136" y="2138810"/>
                  <a:pt x="659951" y="2141415"/>
                </a:cubicBezTo>
                <a:cubicBezTo>
                  <a:pt x="672977" y="2151836"/>
                  <a:pt x="684446" y="2164576"/>
                  <a:pt x="699028" y="2172677"/>
                </a:cubicBezTo>
                <a:cubicBezTo>
                  <a:pt x="708417" y="2177893"/>
                  <a:pt x="720474" y="2176130"/>
                  <a:pt x="730289" y="2180492"/>
                </a:cubicBezTo>
                <a:cubicBezTo>
                  <a:pt x="744170" y="2186661"/>
                  <a:pt x="756727" y="2195512"/>
                  <a:pt x="769366" y="2203938"/>
                </a:cubicBezTo>
                <a:cubicBezTo>
                  <a:pt x="780204" y="2211164"/>
                  <a:pt x="790946" y="2218671"/>
                  <a:pt x="800628" y="2227385"/>
                </a:cubicBezTo>
                <a:cubicBezTo>
                  <a:pt x="817059" y="2242173"/>
                  <a:pt x="827202" y="2265569"/>
                  <a:pt x="847520" y="2274277"/>
                </a:cubicBezTo>
                <a:cubicBezTo>
                  <a:pt x="865756" y="2282092"/>
                  <a:pt x="885002" y="2287880"/>
                  <a:pt x="902228" y="2297723"/>
                </a:cubicBezTo>
                <a:cubicBezTo>
                  <a:pt x="921686" y="2308842"/>
                  <a:pt x="939437" y="2322800"/>
                  <a:pt x="956936" y="2336800"/>
                </a:cubicBezTo>
                <a:cubicBezTo>
                  <a:pt x="965567" y="2343704"/>
                  <a:pt x="971186" y="2354115"/>
                  <a:pt x="980382" y="2360246"/>
                </a:cubicBezTo>
                <a:cubicBezTo>
                  <a:pt x="987237" y="2364816"/>
                  <a:pt x="996013" y="2365457"/>
                  <a:pt x="1003828" y="2368062"/>
                </a:cubicBezTo>
                <a:cubicBezTo>
                  <a:pt x="1079420" y="2424757"/>
                  <a:pt x="998862" y="2369486"/>
                  <a:pt x="1058536" y="2399323"/>
                </a:cubicBezTo>
                <a:cubicBezTo>
                  <a:pt x="1066937" y="2403524"/>
                  <a:pt x="1073187" y="2411656"/>
                  <a:pt x="1081982" y="2414954"/>
                </a:cubicBezTo>
                <a:cubicBezTo>
                  <a:pt x="1094420" y="2419618"/>
                  <a:pt x="1108243" y="2419274"/>
                  <a:pt x="1121059" y="2422769"/>
                </a:cubicBezTo>
                <a:cubicBezTo>
                  <a:pt x="1136955" y="2427104"/>
                  <a:pt x="1152055" y="2434065"/>
                  <a:pt x="1167951" y="2438400"/>
                </a:cubicBezTo>
                <a:cubicBezTo>
                  <a:pt x="1180767" y="2441895"/>
                  <a:pt x="1194332" y="2442308"/>
                  <a:pt x="1207028" y="2446215"/>
                </a:cubicBezTo>
                <a:cubicBezTo>
                  <a:pt x="1328839" y="2483696"/>
                  <a:pt x="1219765" y="2459705"/>
                  <a:pt x="1308628" y="2477477"/>
                </a:cubicBezTo>
                <a:cubicBezTo>
                  <a:pt x="1358444" y="2502386"/>
                  <a:pt x="1346025" y="2500923"/>
                  <a:pt x="1425859" y="2500923"/>
                </a:cubicBezTo>
                <a:cubicBezTo>
                  <a:pt x="1642100" y="2500923"/>
                  <a:pt x="1858310" y="2495713"/>
                  <a:pt x="2074536" y="2493108"/>
                </a:cubicBezTo>
                <a:cubicBezTo>
                  <a:pt x="2137059" y="2490503"/>
                  <a:pt x="2199696" y="2489881"/>
                  <a:pt x="2262105" y="2485292"/>
                </a:cubicBezTo>
                <a:cubicBezTo>
                  <a:pt x="2376893" y="2476852"/>
                  <a:pt x="2491672" y="2467479"/>
                  <a:pt x="2605982" y="2454031"/>
                </a:cubicBezTo>
                <a:cubicBezTo>
                  <a:pt x="2650269" y="2448821"/>
                  <a:pt x="2694423" y="2442319"/>
                  <a:pt x="2738843" y="2438400"/>
                </a:cubicBezTo>
                <a:cubicBezTo>
                  <a:pt x="2783035" y="2434501"/>
                  <a:pt x="2827418" y="2433190"/>
                  <a:pt x="2871705" y="2430585"/>
                </a:cubicBezTo>
                <a:lnTo>
                  <a:pt x="3465674" y="2446215"/>
                </a:lnTo>
                <a:cubicBezTo>
                  <a:pt x="3502480" y="2447851"/>
                  <a:pt x="3538457" y="2457921"/>
                  <a:pt x="3575089" y="2461846"/>
                </a:cubicBezTo>
                <a:cubicBezTo>
                  <a:pt x="3766086" y="2482311"/>
                  <a:pt x="3603621" y="2453641"/>
                  <a:pt x="3825182" y="2485292"/>
                </a:cubicBezTo>
                <a:cubicBezTo>
                  <a:pt x="3851482" y="2489049"/>
                  <a:pt x="3876828" y="2499156"/>
                  <a:pt x="3903336" y="2500923"/>
                </a:cubicBezTo>
                <a:cubicBezTo>
                  <a:pt x="3994351" y="2506991"/>
                  <a:pt x="4085695" y="2506133"/>
                  <a:pt x="4176874" y="2508738"/>
                </a:cubicBezTo>
                <a:lnTo>
                  <a:pt x="4583274" y="2493108"/>
                </a:lnTo>
                <a:cubicBezTo>
                  <a:pt x="4635556" y="2490204"/>
                  <a:pt x="4687400" y="2481825"/>
                  <a:pt x="4739582" y="2477477"/>
                </a:cubicBezTo>
                <a:cubicBezTo>
                  <a:pt x="4885573" y="2465311"/>
                  <a:pt x="4857332" y="2475519"/>
                  <a:pt x="5013120" y="2454031"/>
                </a:cubicBezTo>
                <a:cubicBezTo>
                  <a:pt x="5039438" y="2450401"/>
                  <a:pt x="5065032" y="2442543"/>
                  <a:pt x="5091274" y="2438400"/>
                </a:cubicBezTo>
                <a:cubicBezTo>
                  <a:pt x="5114576" y="2434721"/>
                  <a:pt x="5138283" y="2434084"/>
                  <a:pt x="5161612" y="2430585"/>
                </a:cubicBezTo>
                <a:cubicBezTo>
                  <a:pt x="5190416" y="2426264"/>
                  <a:pt x="5218852" y="2419742"/>
                  <a:pt x="5247582" y="2414954"/>
                </a:cubicBezTo>
                <a:cubicBezTo>
                  <a:pt x="5446990" y="2381719"/>
                  <a:pt x="5334124" y="2405275"/>
                  <a:pt x="5466412" y="2375877"/>
                </a:cubicBezTo>
                <a:cubicBezTo>
                  <a:pt x="5476833" y="2370667"/>
                  <a:pt x="5486965" y="2364835"/>
                  <a:pt x="5497674" y="2360246"/>
                </a:cubicBezTo>
                <a:cubicBezTo>
                  <a:pt x="5518123" y="2351482"/>
                  <a:pt x="5574089" y="2339188"/>
                  <a:pt x="5583643" y="2336800"/>
                </a:cubicBezTo>
                <a:cubicBezTo>
                  <a:pt x="5596669" y="2328985"/>
                  <a:pt x="5608928" y="2319720"/>
                  <a:pt x="5622720" y="2313354"/>
                </a:cubicBezTo>
                <a:cubicBezTo>
                  <a:pt x="5642930" y="2304027"/>
                  <a:pt x="5664325" y="2297515"/>
                  <a:pt x="5685243" y="2289908"/>
                </a:cubicBezTo>
                <a:cubicBezTo>
                  <a:pt x="5692985" y="2287093"/>
                  <a:pt x="5701117" y="2285337"/>
                  <a:pt x="5708689" y="2282092"/>
                </a:cubicBezTo>
                <a:cubicBezTo>
                  <a:pt x="5719398" y="2277503"/>
                  <a:pt x="5729345" y="2271283"/>
                  <a:pt x="5739951" y="2266462"/>
                </a:cubicBezTo>
                <a:cubicBezTo>
                  <a:pt x="5758013" y="2258252"/>
                  <a:pt x="5777241" y="2252516"/>
                  <a:pt x="5794659" y="2243015"/>
                </a:cubicBezTo>
                <a:cubicBezTo>
                  <a:pt x="5869006" y="2202462"/>
                  <a:pt x="5790481" y="2231381"/>
                  <a:pt x="5849366" y="2211754"/>
                </a:cubicBezTo>
                <a:cubicBezTo>
                  <a:pt x="5867602" y="2198728"/>
                  <a:pt x="5885428" y="2185108"/>
                  <a:pt x="5904074" y="2172677"/>
                </a:cubicBezTo>
                <a:cubicBezTo>
                  <a:pt x="5906992" y="2170732"/>
                  <a:pt x="5957851" y="2141374"/>
                  <a:pt x="5966597" y="2133600"/>
                </a:cubicBezTo>
                <a:cubicBezTo>
                  <a:pt x="5983119" y="2118914"/>
                  <a:pt x="6002116" y="2105663"/>
                  <a:pt x="6013489" y="2086708"/>
                </a:cubicBezTo>
                <a:cubicBezTo>
                  <a:pt x="6021305" y="2073682"/>
                  <a:pt x="6026195" y="2058372"/>
                  <a:pt x="6036936" y="2047631"/>
                </a:cubicBezTo>
                <a:cubicBezTo>
                  <a:pt x="6042761" y="2041806"/>
                  <a:pt x="6052567" y="2042420"/>
                  <a:pt x="6060382" y="2039815"/>
                </a:cubicBezTo>
                <a:cubicBezTo>
                  <a:pt x="6101507" y="1936996"/>
                  <a:pt x="6041598" y="2071897"/>
                  <a:pt x="6115089" y="1961662"/>
                </a:cubicBezTo>
                <a:cubicBezTo>
                  <a:pt x="6121047" y="1952725"/>
                  <a:pt x="6119954" y="1940728"/>
                  <a:pt x="6122905" y="1930400"/>
                </a:cubicBezTo>
                <a:cubicBezTo>
                  <a:pt x="6125168" y="1922479"/>
                  <a:pt x="6127036" y="1914322"/>
                  <a:pt x="6130720" y="1906954"/>
                </a:cubicBezTo>
                <a:cubicBezTo>
                  <a:pt x="6134921" y="1898553"/>
                  <a:pt x="6142150" y="1891909"/>
                  <a:pt x="6146351" y="1883508"/>
                </a:cubicBezTo>
                <a:cubicBezTo>
                  <a:pt x="6157825" y="1860559"/>
                  <a:pt x="6166860" y="1836465"/>
                  <a:pt x="6177612" y="1813169"/>
                </a:cubicBezTo>
                <a:cubicBezTo>
                  <a:pt x="6182494" y="1802591"/>
                  <a:pt x="6188654" y="1792616"/>
                  <a:pt x="6193243" y="1781908"/>
                </a:cubicBezTo>
                <a:cubicBezTo>
                  <a:pt x="6227756" y="1701381"/>
                  <a:pt x="6164830" y="1830925"/>
                  <a:pt x="6216689" y="1727200"/>
                </a:cubicBezTo>
                <a:cubicBezTo>
                  <a:pt x="6230530" y="1658001"/>
                  <a:pt x="6216086" y="1716265"/>
                  <a:pt x="6247951" y="1633415"/>
                </a:cubicBezTo>
                <a:cubicBezTo>
                  <a:pt x="6258206" y="1606752"/>
                  <a:pt x="6265305" y="1582677"/>
                  <a:pt x="6271397" y="1555262"/>
                </a:cubicBezTo>
                <a:cubicBezTo>
                  <a:pt x="6274279" y="1542295"/>
                  <a:pt x="6275011" y="1528787"/>
                  <a:pt x="6279212" y="1516185"/>
                </a:cubicBezTo>
                <a:cubicBezTo>
                  <a:pt x="6282896" y="1505132"/>
                  <a:pt x="6290362" y="1495677"/>
                  <a:pt x="6294843" y="1484923"/>
                </a:cubicBezTo>
                <a:cubicBezTo>
                  <a:pt x="6303404" y="1464377"/>
                  <a:pt x="6311250" y="1443516"/>
                  <a:pt x="6318289" y="1422400"/>
                </a:cubicBezTo>
                <a:cubicBezTo>
                  <a:pt x="6324286" y="1404408"/>
                  <a:pt x="6329655" y="1386172"/>
                  <a:pt x="6333920" y="1367692"/>
                </a:cubicBezTo>
                <a:cubicBezTo>
                  <a:pt x="6337483" y="1352252"/>
                  <a:pt x="6336725" y="1335833"/>
                  <a:pt x="6341736" y="1320800"/>
                </a:cubicBezTo>
                <a:cubicBezTo>
                  <a:pt x="6344706" y="1311889"/>
                  <a:pt x="6352156" y="1305169"/>
                  <a:pt x="6357366" y="1297354"/>
                </a:cubicBezTo>
                <a:cubicBezTo>
                  <a:pt x="6359971" y="1279118"/>
                  <a:pt x="6362309" y="1260842"/>
                  <a:pt x="6365182" y="1242646"/>
                </a:cubicBezTo>
                <a:cubicBezTo>
                  <a:pt x="6370125" y="1211341"/>
                  <a:pt x="6376713" y="1180288"/>
                  <a:pt x="6380812" y="1148862"/>
                </a:cubicBezTo>
                <a:cubicBezTo>
                  <a:pt x="6384534" y="1120329"/>
                  <a:pt x="6386023" y="1091549"/>
                  <a:pt x="6388628" y="1062892"/>
                </a:cubicBezTo>
                <a:cubicBezTo>
                  <a:pt x="6386023" y="1047261"/>
                  <a:pt x="6382664" y="1031738"/>
                  <a:pt x="6380812" y="1016000"/>
                </a:cubicBezTo>
                <a:cubicBezTo>
                  <a:pt x="6377450" y="987423"/>
                  <a:pt x="6379976" y="957946"/>
                  <a:pt x="6372997" y="930031"/>
                </a:cubicBezTo>
                <a:cubicBezTo>
                  <a:pt x="6369313" y="915294"/>
                  <a:pt x="6357366" y="903980"/>
                  <a:pt x="6349551" y="890954"/>
                </a:cubicBezTo>
                <a:cubicBezTo>
                  <a:pt x="6346946" y="880533"/>
                  <a:pt x="6345133" y="869882"/>
                  <a:pt x="6341736" y="859692"/>
                </a:cubicBezTo>
                <a:cubicBezTo>
                  <a:pt x="6331757" y="829756"/>
                  <a:pt x="6324092" y="816589"/>
                  <a:pt x="6310474" y="789354"/>
                </a:cubicBezTo>
                <a:cubicBezTo>
                  <a:pt x="6308494" y="779453"/>
                  <a:pt x="6302239" y="739774"/>
                  <a:pt x="6294843" y="726831"/>
                </a:cubicBezTo>
                <a:cubicBezTo>
                  <a:pt x="6245279" y="640095"/>
                  <a:pt x="6295298" y="755322"/>
                  <a:pt x="6255766" y="656492"/>
                </a:cubicBezTo>
                <a:cubicBezTo>
                  <a:pt x="6233101" y="543159"/>
                  <a:pt x="6264518" y="674462"/>
                  <a:pt x="6232320" y="593969"/>
                </a:cubicBezTo>
                <a:cubicBezTo>
                  <a:pt x="6201207" y="516188"/>
                  <a:pt x="6237352" y="559926"/>
                  <a:pt x="6193243" y="515815"/>
                </a:cubicBezTo>
                <a:cubicBezTo>
                  <a:pt x="6190638" y="508000"/>
                  <a:pt x="6187691" y="500290"/>
                  <a:pt x="6185428" y="492369"/>
                </a:cubicBezTo>
                <a:cubicBezTo>
                  <a:pt x="6182477" y="482041"/>
                  <a:pt x="6184685" y="469191"/>
                  <a:pt x="6177612" y="461108"/>
                </a:cubicBezTo>
                <a:cubicBezTo>
                  <a:pt x="6165241" y="446970"/>
                  <a:pt x="6146351" y="440267"/>
                  <a:pt x="6130720" y="429846"/>
                </a:cubicBezTo>
                <a:cubicBezTo>
                  <a:pt x="6098337" y="408257"/>
                  <a:pt x="6116387" y="416493"/>
                  <a:pt x="6076012" y="406400"/>
                </a:cubicBezTo>
                <a:cubicBezTo>
                  <a:pt x="6000463" y="409005"/>
                  <a:pt x="5924698" y="407937"/>
                  <a:pt x="5849366" y="414215"/>
                </a:cubicBezTo>
                <a:cubicBezTo>
                  <a:pt x="5835930" y="415335"/>
                  <a:pt x="5763033" y="440388"/>
                  <a:pt x="5747766" y="445477"/>
                </a:cubicBezTo>
                <a:lnTo>
                  <a:pt x="5724320" y="453292"/>
                </a:lnTo>
                <a:cubicBezTo>
                  <a:pt x="5713900" y="461107"/>
                  <a:pt x="5704368" y="470276"/>
                  <a:pt x="5693059" y="476738"/>
                </a:cubicBezTo>
                <a:cubicBezTo>
                  <a:pt x="5684336" y="481722"/>
                  <a:pt x="5645122" y="490676"/>
                  <a:pt x="5638351" y="492369"/>
                </a:cubicBezTo>
                <a:cubicBezTo>
                  <a:pt x="5622720" y="502790"/>
                  <a:pt x="5609281" y="517691"/>
                  <a:pt x="5591459" y="523631"/>
                </a:cubicBezTo>
                <a:cubicBezTo>
                  <a:pt x="5583643" y="526236"/>
                  <a:pt x="5575584" y="528201"/>
                  <a:pt x="5568012" y="531446"/>
                </a:cubicBezTo>
                <a:cubicBezTo>
                  <a:pt x="5540251" y="543343"/>
                  <a:pt x="5536849" y="547011"/>
                  <a:pt x="5513305" y="562708"/>
                </a:cubicBezTo>
                <a:cubicBezTo>
                  <a:pt x="5508095" y="570523"/>
                  <a:pt x="5504890" y="580141"/>
                  <a:pt x="5497674" y="586154"/>
                </a:cubicBezTo>
                <a:cubicBezTo>
                  <a:pt x="5488724" y="593613"/>
                  <a:pt x="5476106" y="595322"/>
                  <a:pt x="5466412" y="601785"/>
                </a:cubicBezTo>
                <a:cubicBezTo>
                  <a:pt x="5460281" y="605872"/>
                  <a:pt x="5474227" y="616113"/>
                  <a:pt x="5466412" y="625231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0" name="Title 6"/>
          <p:cNvSpPr>
            <a:spLocks noGrp="1"/>
          </p:cNvSpPr>
          <p:nvPr>
            <p:ph type="title"/>
          </p:nvPr>
        </p:nvSpPr>
        <p:spPr>
          <a:xfrm>
            <a:off x="0" y="352425"/>
            <a:ext cx="9144000" cy="1143000"/>
          </a:xfrm>
        </p:spPr>
        <p:txBody>
          <a:bodyPr/>
          <a:lstStyle/>
          <a:p>
            <a:r>
              <a:rPr lang="en-US" sz="4800" dirty="0" smtClean="0"/>
              <a:t>Case 2: We hit a covered center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9076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831014" y="6248400"/>
            <a:ext cx="627185" cy="457200"/>
          </a:xfrm>
        </p:spPr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83</a:t>
            </a:fld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1726" y="2543908"/>
                <a:ext cx="91439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sz="3600" dirty="0" smtClean="0">
                    <a:cs typeface="Times New Roman" panose="02020603050405020304" pitchFamily="18" charset="0"/>
                  </a:rPr>
                  <a:t> is the center chosen at iteration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3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6" y="2543908"/>
                <a:ext cx="9143999" cy="646331"/>
              </a:xfrm>
              <a:prstGeom prst="rect">
                <a:avLst/>
              </a:prstGeom>
              <a:blipFill>
                <a:blip r:embed="rId3"/>
                <a:stretch>
                  <a:fillRect t="-15094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1512726" y="3477843"/>
            <a:ext cx="6388628" cy="2508738"/>
            <a:chOff x="1512726" y="3477843"/>
            <a:chExt cx="6388628" cy="2508738"/>
          </a:xfrm>
        </p:grpSpPr>
        <p:grpSp>
          <p:nvGrpSpPr>
            <p:cNvPr id="6" name="Group 5"/>
            <p:cNvGrpSpPr>
              <a:grpSpLocks noChangeAspect="1"/>
            </p:cNvGrpSpPr>
            <p:nvPr/>
          </p:nvGrpSpPr>
          <p:grpSpPr>
            <a:xfrm>
              <a:off x="2030044" y="3803424"/>
              <a:ext cx="5128847" cy="1884853"/>
              <a:chOff x="810845" y="3503881"/>
              <a:chExt cx="7815379" cy="2872154"/>
            </a:xfrm>
          </p:grpSpPr>
          <p:sp>
            <p:nvSpPr>
              <p:cNvPr id="7" name="Oval 10"/>
              <p:cNvSpPr>
                <a:spLocks noChangeArrowheads="1"/>
              </p:cNvSpPr>
              <p:nvPr/>
            </p:nvSpPr>
            <p:spPr bwMode="auto">
              <a:xfrm>
                <a:off x="3471984" y="4169509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Oval 7"/>
              <p:cNvSpPr>
                <a:spLocks noChangeArrowheads="1"/>
              </p:cNvSpPr>
              <p:nvPr/>
            </p:nvSpPr>
            <p:spPr bwMode="auto">
              <a:xfrm>
                <a:off x="3944815" y="362502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4935415" y="3701220"/>
                <a:ext cx="304800" cy="304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4021015" y="4387020"/>
                <a:ext cx="304800" cy="304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Oval 10"/>
              <p:cNvSpPr>
                <a:spLocks noChangeArrowheads="1"/>
              </p:cNvSpPr>
              <p:nvPr/>
            </p:nvSpPr>
            <p:spPr bwMode="auto">
              <a:xfrm>
                <a:off x="810845" y="4251568"/>
                <a:ext cx="304800" cy="30480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Oval 7"/>
              <p:cNvSpPr>
                <a:spLocks noChangeArrowheads="1"/>
              </p:cNvSpPr>
              <p:nvPr/>
            </p:nvSpPr>
            <p:spPr bwMode="auto">
              <a:xfrm>
                <a:off x="1119552" y="3503881"/>
                <a:ext cx="304800" cy="30480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Oval 8"/>
              <p:cNvSpPr>
                <a:spLocks noChangeArrowheads="1"/>
              </p:cNvSpPr>
              <p:nvPr/>
            </p:nvSpPr>
            <p:spPr bwMode="auto">
              <a:xfrm>
                <a:off x="1781907" y="3572266"/>
                <a:ext cx="304800" cy="30480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Oval 9"/>
              <p:cNvSpPr>
                <a:spLocks noChangeArrowheads="1"/>
              </p:cNvSpPr>
              <p:nvPr/>
            </p:nvSpPr>
            <p:spPr bwMode="auto">
              <a:xfrm>
                <a:off x="1539629" y="4258066"/>
                <a:ext cx="304800" cy="30480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Oval 10"/>
              <p:cNvSpPr>
                <a:spLocks noChangeArrowheads="1"/>
              </p:cNvSpPr>
              <p:nvPr/>
            </p:nvSpPr>
            <p:spPr bwMode="auto">
              <a:xfrm>
                <a:off x="1781907" y="5935783"/>
                <a:ext cx="304800" cy="304800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Oval 7"/>
              <p:cNvSpPr>
                <a:spLocks noChangeArrowheads="1"/>
              </p:cNvSpPr>
              <p:nvPr/>
            </p:nvSpPr>
            <p:spPr bwMode="auto">
              <a:xfrm>
                <a:off x="2303583" y="5360034"/>
                <a:ext cx="304800" cy="304800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Oval 8"/>
              <p:cNvSpPr>
                <a:spLocks noChangeArrowheads="1"/>
              </p:cNvSpPr>
              <p:nvPr/>
            </p:nvSpPr>
            <p:spPr bwMode="auto">
              <a:xfrm>
                <a:off x="2715845" y="5608172"/>
                <a:ext cx="304800" cy="304800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Oval 9"/>
              <p:cNvSpPr>
                <a:spLocks noChangeArrowheads="1"/>
              </p:cNvSpPr>
              <p:nvPr/>
            </p:nvSpPr>
            <p:spPr bwMode="auto">
              <a:xfrm>
                <a:off x="2424722" y="5942281"/>
                <a:ext cx="304800" cy="304800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1934307" y="4131066"/>
                <a:ext cx="304800" cy="30480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Oval 8"/>
              <p:cNvSpPr>
                <a:spLocks noChangeArrowheads="1"/>
              </p:cNvSpPr>
              <p:nvPr/>
            </p:nvSpPr>
            <p:spPr bwMode="auto">
              <a:xfrm>
                <a:off x="1164492" y="3931780"/>
                <a:ext cx="304800" cy="30480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Oval 10"/>
              <p:cNvSpPr>
                <a:spLocks noChangeArrowheads="1"/>
              </p:cNvSpPr>
              <p:nvPr/>
            </p:nvSpPr>
            <p:spPr bwMode="auto">
              <a:xfrm>
                <a:off x="4616937" y="4134341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Oval 10"/>
              <p:cNvSpPr>
                <a:spLocks noChangeArrowheads="1"/>
              </p:cNvSpPr>
              <p:nvPr/>
            </p:nvSpPr>
            <p:spPr bwMode="auto">
              <a:xfrm>
                <a:off x="3835399" y="5853724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Oval 7"/>
              <p:cNvSpPr>
                <a:spLocks noChangeArrowheads="1"/>
              </p:cNvSpPr>
              <p:nvPr/>
            </p:nvSpPr>
            <p:spPr bwMode="auto">
              <a:xfrm>
                <a:off x="4308230" y="5309235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4376611" y="5666786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Oval 9"/>
              <p:cNvSpPr>
                <a:spLocks noChangeArrowheads="1"/>
              </p:cNvSpPr>
              <p:nvPr/>
            </p:nvSpPr>
            <p:spPr bwMode="auto">
              <a:xfrm>
                <a:off x="4384430" y="6071235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Oval 10"/>
              <p:cNvSpPr>
                <a:spLocks noChangeArrowheads="1"/>
              </p:cNvSpPr>
              <p:nvPr/>
            </p:nvSpPr>
            <p:spPr bwMode="auto">
              <a:xfrm>
                <a:off x="4980352" y="5818556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Oval 10"/>
              <p:cNvSpPr>
                <a:spLocks noChangeArrowheads="1"/>
              </p:cNvSpPr>
              <p:nvPr/>
            </p:nvSpPr>
            <p:spPr bwMode="auto">
              <a:xfrm>
                <a:off x="6727089" y="5106036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Oval 7"/>
              <p:cNvSpPr>
                <a:spLocks noChangeArrowheads="1"/>
              </p:cNvSpPr>
              <p:nvPr/>
            </p:nvSpPr>
            <p:spPr bwMode="auto">
              <a:xfrm>
                <a:off x="6008077" y="5156835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6400800" y="4977081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Oval 9"/>
              <p:cNvSpPr>
                <a:spLocks noChangeArrowheads="1"/>
              </p:cNvSpPr>
              <p:nvPr/>
            </p:nvSpPr>
            <p:spPr bwMode="auto">
              <a:xfrm>
                <a:off x="6400800" y="5296218"/>
                <a:ext cx="304800" cy="304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Oval 10"/>
              <p:cNvSpPr>
                <a:spLocks noChangeArrowheads="1"/>
              </p:cNvSpPr>
              <p:nvPr/>
            </p:nvSpPr>
            <p:spPr bwMode="auto">
              <a:xfrm>
                <a:off x="8321424" y="4540742"/>
                <a:ext cx="304800" cy="304800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Oval 9"/>
              <p:cNvSpPr>
                <a:spLocks noChangeArrowheads="1"/>
              </p:cNvSpPr>
              <p:nvPr/>
            </p:nvSpPr>
            <p:spPr bwMode="auto">
              <a:xfrm>
                <a:off x="8245229" y="4953636"/>
                <a:ext cx="304800" cy="304800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Oval 10"/>
              <p:cNvSpPr>
                <a:spLocks noChangeArrowheads="1"/>
              </p:cNvSpPr>
              <p:nvPr/>
            </p:nvSpPr>
            <p:spPr bwMode="auto">
              <a:xfrm>
                <a:off x="6375399" y="4667727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Oval 7"/>
              <p:cNvSpPr>
                <a:spLocks noChangeArrowheads="1"/>
              </p:cNvSpPr>
              <p:nvPr/>
            </p:nvSpPr>
            <p:spPr bwMode="auto">
              <a:xfrm>
                <a:off x="6023709" y="4562866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Oval 8"/>
              <p:cNvSpPr>
                <a:spLocks noChangeArrowheads="1"/>
              </p:cNvSpPr>
              <p:nvPr/>
            </p:nvSpPr>
            <p:spPr bwMode="auto">
              <a:xfrm>
                <a:off x="6350001" y="4344036"/>
                <a:ext cx="304800" cy="304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Oval 9"/>
              <p:cNvSpPr>
                <a:spLocks noChangeArrowheads="1"/>
              </p:cNvSpPr>
              <p:nvPr/>
            </p:nvSpPr>
            <p:spPr bwMode="auto">
              <a:xfrm>
                <a:off x="6727089" y="4690501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8" name="Freeform 37"/>
            <p:cNvSpPr/>
            <p:nvPr/>
          </p:nvSpPr>
          <p:spPr bwMode="auto">
            <a:xfrm>
              <a:off x="1512726" y="3477843"/>
              <a:ext cx="6388628" cy="2508738"/>
            </a:xfrm>
            <a:custGeom>
              <a:avLst/>
              <a:gdLst>
                <a:gd name="connsiteX0" fmla="*/ 5466412 w 6388628"/>
                <a:gd name="connsiteY0" fmla="*/ 625231 h 2508738"/>
                <a:gd name="connsiteX1" fmla="*/ 5419520 w 6388628"/>
                <a:gd name="connsiteY1" fmla="*/ 656492 h 2508738"/>
                <a:gd name="connsiteX2" fmla="*/ 5364812 w 6388628"/>
                <a:gd name="connsiteY2" fmla="*/ 695569 h 2508738"/>
                <a:gd name="connsiteX3" fmla="*/ 5349182 w 6388628"/>
                <a:gd name="connsiteY3" fmla="*/ 726831 h 2508738"/>
                <a:gd name="connsiteX4" fmla="*/ 5341366 w 6388628"/>
                <a:gd name="connsiteY4" fmla="*/ 750277 h 2508738"/>
                <a:gd name="connsiteX5" fmla="*/ 5317920 w 6388628"/>
                <a:gd name="connsiteY5" fmla="*/ 781538 h 2508738"/>
                <a:gd name="connsiteX6" fmla="*/ 5302289 w 6388628"/>
                <a:gd name="connsiteY6" fmla="*/ 804985 h 2508738"/>
                <a:gd name="connsiteX7" fmla="*/ 5278843 w 6388628"/>
                <a:gd name="connsiteY7" fmla="*/ 836246 h 2508738"/>
                <a:gd name="connsiteX8" fmla="*/ 5255397 w 6388628"/>
                <a:gd name="connsiteY8" fmla="*/ 875323 h 2508738"/>
                <a:gd name="connsiteX9" fmla="*/ 5231951 w 6388628"/>
                <a:gd name="connsiteY9" fmla="*/ 898769 h 2508738"/>
                <a:gd name="connsiteX10" fmla="*/ 5208505 w 6388628"/>
                <a:gd name="connsiteY10" fmla="*/ 930031 h 2508738"/>
                <a:gd name="connsiteX11" fmla="*/ 5200689 w 6388628"/>
                <a:gd name="connsiteY11" fmla="*/ 969108 h 2508738"/>
                <a:gd name="connsiteX12" fmla="*/ 5145982 w 6388628"/>
                <a:gd name="connsiteY12" fmla="*/ 1039446 h 2508738"/>
                <a:gd name="connsiteX13" fmla="*/ 5114720 w 6388628"/>
                <a:gd name="connsiteY13" fmla="*/ 1094154 h 2508738"/>
                <a:gd name="connsiteX14" fmla="*/ 5091274 w 6388628"/>
                <a:gd name="connsiteY14" fmla="*/ 1133231 h 2508738"/>
                <a:gd name="connsiteX15" fmla="*/ 5075643 w 6388628"/>
                <a:gd name="connsiteY15" fmla="*/ 1156677 h 2508738"/>
                <a:gd name="connsiteX16" fmla="*/ 5060012 w 6388628"/>
                <a:gd name="connsiteY16" fmla="*/ 1211385 h 2508738"/>
                <a:gd name="connsiteX17" fmla="*/ 5044382 w 6388628"/>
                <a:gd name="connsiteY17" fmla="*/ 1234831 h 2508738"/>
                <a:gd name="connsiteX18" fmla="*/ 5028751 w 6388628"/>
                <a:gd name="connsiteY18" fmla="*/ 1273908 h 2508738"/>
                <a:gd name="connsiteX19" fmla="*/ 5013120 w 6388628"/>
                <a:gd name="connsiteY19" fmla="*/ 1305169 h 2508738"/>
                <a:gd name="connsiteX20" fmla="*/ 4997489 w 6388628"/>
                <a:gd name="connsiteY20" fmla="*/ 1352062 h 2508738"/>
                <a:gd name="connsiteX21" fmla="*/ 4974043 w 6388628"/>
                <a:gd name="connsiteY21" fmla="*/ 1398954 h 2508738"/>
                <a:gd name="connsiteX22" fmla="*/ 4958412 w 6388628"/>
                <a:gd name="connsiteY22" fmla="*/ 1445846 h 2508738"/>
                <a:gd name="connsiteX23" fmla="*/ 4950597 w 6388628"/>
                <a:gd name="connsiteY23" fmla="*/ 1469292 h 2508738"/>
                <a:gd name="connsiteX24" fmla="*/ 4919336 w 6388628"/>
                <a:gd name="connsiteY24" fmla="*/ 1492738 h 2508738"/>
                <a:gd name="connsiteX25" fmla="*/ 4911520 w 6388628"/>
                <a:gd name="connsiteY25" fmla="*/ 1524000 h 2508738"/>
                <a:gd name="connsiteX26" fmla="*/ 4864628 w 6388628"/>
                <a:gd name="connsiteY26" fmla="*/ 1547446 h 2508738"/>
                <a:gd name="connsiteX27" fmla="*/ 4856812 w 6388628"/>
                <a:gd name="connsiteY27" fmla="*/ 1570892 h 2508738"/>
                <a:gd name="connsiteX28" fmla="*/ 4809920 w 6388628"/>
                <a:gd name="connsiteY28" fmla="*/ 1602154 h 2508738"/>
                <a:gd name="connsiteX29" fmla="*/ 4770843 w 6388628"/>
                <a:gd name="connsiteY29" fmla="*/ 1641231 h 2508738"/>
                <a:gd name="connsiteX30" fmla="*/ 4731766 w 6388628"/>
                <a:gd name="connsiteY30" fmla="*/ 1672492 h 2508738"/>
                <a:gd name="connsiteX31" fmla="*/ 4700505 w 6388628"/>
                <a:gd name="connsiteY31" fmla="*/ 1695938 h 2508738"/>
                <a:gd name="connsiteX32" fmla="*/ 4677059 w 6388628"/>
                <a:gd name="connsiteY32" fmla="*/ 1719385 h 2508738"/>
                <a:gd name="connsiteX33" fmla="*/ 4630166 w 6388628"/>
                <a:gd name="connsiteY33" fmla="*/ 1735015 h 2508738"/>
                <a:gd name="connsiteX34" fmla="*/ 4606720 w 6388628"/>
                <a:gd name="connsiteY34" fmla="*/ 1766277 h 2508738"/>
                <a:gd name="connsiteX35" fmla="*/ 4575459 w 6388628"/>
                <a:gd name="connsiteY35" fmla="*/ 1789723 h 2508738"/>
                <a:gd name="connsiteX36" fmla="*/ 4512936 w 6388628"/>
                <a:gd name="connsiteY36" fmla="*/ 1813169 h 2508738"/>
                <a:gd name="connsiteX37" fmla="*/ 4489489 w 6388628"/>
                <a:gd name="connsiteY37" fmla="*/ 1828800 h 2508738"/>
                <a:gd name="connsiteX38" fmla="*/ 4458228 w 6388628"/>
                <a:gd name="connsiteY38" fmla="*/ 1836615 h 2508738"/>
                <a:gd name="connsiteX39" fmla="*/ 4364443 w 6388628"/>
                <a:gd name="connsiteY39" fmla="*/ 1852246 h 2508738"/>
                <a:gd name="connsiteX40" fmla="*/ 4255028 w 6388628"/>
                <a:gd name="connsiteY40" fmla="*/ 1844431 h 2508738"/>
                <a:gd name="connsiteX41" fmla="*/ 4223766 w 6388628"/>
                <a:gd name="connsiteY41" fmla="*/ 1836615 h 2508738"/>
                <a:gd name="connsiteX42" fmla="*/ 4169059 w 6388628"/>
                <a:gd name="connsiteY42" fmla="*/ 1820985 h 2508738"/>
                <a:gd name="connsiteX43" fmla="*/ 4098720 w 6388628"/>
                <a:gd name="connsiteY43" fmla="*/ 1813169 h 2508738"/>
                <a:gd name="connsiteX44" fmla="*/ 4059643 w 6388628"/>
                <a:gd name="connsiteY44" fmla="*/ 1805354 h 2508738"/>
                <a:gd name="connsiteX45" fmla="*/ 3981489 w 6388628"/>
                <a:gd name="connsiteY45" fmla="*/ 1781908 h 2508738"/>
                <a:gd name="connsiteX46" fmla="*/ 3903336 w 6388628"/>
                <a:gd name="connsiteY46" fmla="*/ 1766277 h 2508738"/>
                <a:gd name="connsiteX47" fmla="*/ 3809551 w 6388628"/>
                <a:gd name="connsiteY47" fmla="*/ 1735015 h 2508738"/>
                <a:gd name="connsiteX48" fmla="*/ 3754843 w 6388628"/>
                <a:gd name="connsiteY48" fmla="*/ 1727200 h 2508738"/>
                <a:gd name="connsiteX49" fmla="*/ 3707951 w 6388628"/>
                <a:gd name="connsiteY49" fmla="*/ 1711569 h 2508738"/>
                <a:gd name="connsiteX50" fmla="*/ 3668874 w 6388628"/>
                <a:gd name="connsiteY50" fmla="*/ 1703754 h 2508738"/>
                <a:gd name="connsiteX51" fmla="*/ 3637612 w 6388628"/>
                <a:gd name="connsiteY51" fmla="*/ 1695938 h 2508738"/>
                <a:gd name="connsiteX52" fmla="*/ 3614166 w 6388628"/>
                <a:gd name="connsiteY52" fmla="*/ 1680308 h 2508738"/>
                <a:gd name="connsiteX53" fmla="*/ 3582905 w 6388628"/>
                <a:gd name="connsiteY53" fmla="*/ 1656862 h 2508738"/>
                <a:gd name="connsiteX54" fmla="*/ 3528197 w 6388628"/>
                <a:gd name="connsiteY54" fmla="*/ 1625600 h 2508738"/>
                <a:gd name="connsiteX55" fmla="*/ 3504751 w 6388628"/>
                <a:gd name="connsiteY55" fmla="*/ 1602154 h 2508738"/>
                <a:gd name="connsiteX56" fmla="*/ 3450043 w 6388628"/>
                <a:gd name="connsiteY56" fmla="*/ 1570892 h 2508738"/>
                <a:gd name="connsiteX57" fmla="*/ 3395336 w 6388628"/>
                <a:gd name="connsiteY57" fmla="*/ 1524000 h 2508738"/>
                <a:gd name="connsiteX58" fmla="*/ 3371889 w 6388628"/>
                <a:gd name="connsiteY58" fmla="*/ 1516185 h 2508738"/>
                <a:gd name="connsiteX59" fmla="*/ 3332812 w 6388628"/>
                <a:gd name="connsiteY59" fmla="*/ 1484923 h 2508738"/>
                <a:gd name="connsiteX60" fmla="*/ 3301551 w 6388628"/>
                <a:gd name="connsiteY60" fmla="*/ 1477108 h 2508738"/>
                <a:gd name="connsiteX61" fmla="*/ 3254659 w 6388628"/>
                <a:gd name="connsiteY61" fmla="*/ 1453662 h 2508738"/>
                <a:gd name="connsiteX62" fmla="*/ 3184320 w 6388628"/>
                <a:gd name="connsiteY62" fmla="*/ 1414585 h 2508738"/>
                <a:gd name="connsiteX63" fmla="*/ 3160874 w 6388628"/>
                <a:gd name="connsiteY63" fmla="*/ 1398954 h 2508738"/>
                <a:gd name="connsiteX64" fmla="*/ 3129612 w 6388628"/>
                <a:gd name="connsiteY64" fmla="*/ 1391138 h 2508738"/>
                <a:gd name="connsiteX65" fmla="*/ 3074905 w 6388628"/>
                <a:gd name="connsiteY65" fmla="*/ 1375508 h 2508738"/>
                <a:gd name="connsiteX66" fmla="*/ 3051459 w 6388628"/>
                <a:gd name="connsiteY66" fmla="*/ 1359877 h 2508738"/>
                <a:gd name="connsiteX67" fmla="*/ 2965489 w 6388628"/>
                <a:gd name="connsiteY67" fmla="*/ 1344246 h 2508738"/>
                <a:gd name="connsiteX68" fmla="*/ 2895151 w 6388628"/>
                <a:gd name="connsiteY68" fmla="*/ 1320800 h 2508738"/>
                <a:gd name="connsiteX69" fmla="*/ 2731028 w 6388628"/>
                <a:gd name="connsiteY69" fmla="*/ 1305169 h 2508738"/>
                <a:gd name="connsiteX70" fmla="*/ 2668505 w 6388628"/>
                <a:gd name="connsiteY70" fmla="*/ 1297354 h 2508738"/>
                <a:gd name="connsiteX71" fmla="*/ 2559089 w 6388628"/>
                <a:gd name="connsiteY71" fmla="*/ 1273908 h 2508738"/>
                <a:gd name="connsiteX72" fmla="*/ 2520012 w 6388628"/>
                <a:gd name="connsiteY72" fmla="*/ 1266092 h 2508738"/>
                <a:gd name="connsiteX73" fmla="*/ 2434043 w 6388628"/>
                <a:gd name="connsiteY73" fmla="*/ 1234831 h 2508738"/>
                <a:gd name="connsiteX74" fmla="*/ 2394966 w 6388628"/>
                <a:gd name="connsiteY74" fmla="*/ 1227015 h 2508738"/>
                <a:gd name="connsiteX75" fmla="*/ 2371520 w 6388628"/>
                <a:gd name="connsiteY75" fmla="*/ 1219200 h 2508738"/>
                <a:gd name="connsiteX76" fmla="*/ 2348074 w 6388628"/>
                <a:gd name="connsiteY76" fmla="*/ 1203569 h 2508738"/>
                <a:gd name="connsiteX77" fmla="*/ 2324628 w 6388628"/>
                <a:gd name="connsiteY77" fmla="*/ 1195754 h 2508738"/>
                <a:gd name="connsiteX78" fmla="*/ 2262105 w 6388628"/>
                <a:gd name="connsiteY78" fmla="*/ 1172308 h 2508738"/>
                <a:gd name="connsiteX79" fmla="*/ 2215212 w 6388628"/>
                <a:gd name="connsiteY79" fmla="*/ 1125415 h 2508738"/>
                <a:gd name="connsiteX80" fmla="*/ 2191766 w 6388628"/>
                <a:gd name="connsiteY80" fmla="*/ 1109785 h 2508738"/>
                <a:gd name="connsiteX81" fmla="*/ 2137059 w 6388628"/>
                <a:gd name="connsiteY81" fmla="*/ 1055077 h 2508738"/>
                <a:gd name="connsiteX82" fmla="*/ 2121428 w 6388628"/>
                <a:gd name="connsiteY82" fmla="*/ 1031631 h 2508738"/>
                <a:gd name="connsiteX83" fmla="*/ 2097982 w 6388628"/>
                <a:gd name="connsiteY83" fmla="*/ 1000369 h 2508738"/>
                <a:gd name="connsiteX84" fmla="*/ 2074536 w 6388628"/>
                <a:gd name="connsiteY84" fmla="*/ 984738 h 2508738"/>
                <a:gd name="connsiteX85" fmla="*/ 2035459 w 6388628"/>
                <a:gd name="connsiteY85" fmla="*/ 930031 h 2508738"/>
                <a:gd name="connsiteX86" fmla="*/ 2004197 w 6388628"/>
                <a:gd name="connsiteY86" fmla="*/ 898769 h 2508738"/>
                <a:gd name="connsiteX87" fmla="*/ 1980751 w 6388628"/>
                <a:gd name="connsiteY87" fmla="*/ 859692 h 2508738"/>
                <a:gd name="connsiteX88" fmla="*/ 1949489 w 6388628"/>
                <a:gd name="connsiteY88" fmla="*/ 836246 h 2508738"/>
                <a:gd name="connsiteX89" fmla="*/ 1926043 w 6388628"/>
                <a:gd name="connsiteY89" fmla="*/ 804985 h 2508738"/>
                <a:gd name="connsiteX90" fmla="*/ 1902597 w 6388628"/>
                <a:gd name="connsiteY90" fmla="*/ 781538 h 2508738"/>
                <a:gd name="connsiteX91" fmla="*/ 1886966 w 6388628"/>
                <a:gd name="connsiteY91" fmla="*/ 758092 h 2508738"/>
                <a:gd name="connsiteX92" fmla="*/ 1824443 w 6388628"/>
                <a:gd name="connsiteY92" fmla="*/ 695569 h 2508738"/>
                <a:gd name="connsiteX93" fmla="*/ 1808812 w 6388628"/>
                <a:gd name="connsiteY93" fmla="*/ 672123 h 2508738"/>
                <a:gd name="connsiteX94" fmla="*/ 1777551 w 6388628"/>
                <a:gd name="connsiteY94" fmla="*/ 640862 h 2508738"/>
                <a:gd name="connsiteX95" fmla="*/ 1761920 w 6388628"/>
                <a:gd name="connsiteY95" fmla="*/ 617415 h 2508738"/>
                <a:gd name="connsiteX96" fmla="*/ 1715028 w 6388628"/>
                <a:gd name="connsiteY96" fmla="*/ 570523 h 2508738"/>
                <a:gd name="connsiteX97" fmla="*/ 1707212 w 6388628"/>
                <a:gd name="connsiteY97" fmla="*/ 547077 h 2508738"/>
                <a:gd name="connsiteX98" fmla="*/ 1644689 w 6388628"/>
                <a:gd name="connsiteY98" fmla="*/ 476738 h 2508738"/>
                <a:gd name="connsiteX99" fmla="*/ 1613428 w 6388628"/>
                <a:gd name="connsiteY99" fmla="*/ 429846 h 2508738"/>
                <a:gd name="connsiteX100" fmla="*/ 1582166 w 6388628"/>
                <a:gd name="connsiteY100" fmla="*/ 390769 h 2508738"/>
                <a:gd name="connsiteX101" fmla="*/ 1566536 w 6388628"/>
                <a:gd name="connsiteY101" fmla="*/ 367323 h 2508738"/>
                <a:gd name="connsiteX102" fmla="*/ 1543089 w 6388628"/>
                <a:gd name="connsiteY102" fmla="*/ 336062 h 2508738"/>
                <a:gd name="connsiteX103" fmla="*/ 1519643 w 6388628"/>
                <a:gd name="connsiteY103" fmla="*/ 296985 h 2508738"/>
                <a:gd name="connsiteX104" fmla="*/ 1496197 w 6388628"/>
                <a:gd name="connsiteY104" fmla="*/ 265723 h 2508738"/>
                <a:gd name="connsiteX105" fmla="*/ 1472751 w 6388628"/>
                <a:gd name="connsiteY105" fmla="*/ 242277 h 2508738"/>
                <a:gd name="connsiteX106" fmla="*/ 1441489 w 6388628"/>
                <a:gd name="connsiteY106" fmla="*/ 187569 h 2508738"/>
                <a:gd name="connsiteX107" fmla="*/ 1371151 w 6388628"/>
                <a:gd name="connsiteY107" fmla="*/ 132862 h 2508738"/>
                <a:gd name="connsiteX108" fmla="*/ 1347705 w 6388628"/>
                <a:gd name="connsiteY108" fmla="*/ 109415 h 2508738"/>
                <a:gd name="connsiteX109" fmla="*/ 1292997 w 6388628"/>
                <a:gd name="connsiteY109" fmla="*/ 78154 h 2508738"/>
                <a:gd name="connsiteX110" fmla="*/ 1207028 w 6388628"/>
                <a:gd name="connsiteY110" fmla="*/ 31262 h 2508738"/>
                <a:gd name="connsiteX111" fmla="*/ 933489 w 6388628"/>
                <a:gd name="connsiteY111" fmla="*/ 0 h 2508738"/>
                <a:gd name="connsiteX112" fmla="*/ 745920 w 6388628"/>
                <a:gd name="connsiteY112" fmla="*/ 7815 h 2508738"/>
                <a:gd name="connsiteX113" fmla="*/ 675582 w 6388628"/>
                <a:gd name="connsiteY113" fmla="*/ 31262 h 2508738"/>
                <a:gd name="connsiteX114" fmla="*/ 652136 w 6388628"/>
                <a:gd name="connsiteY114" fmla="*/ 39077 h 2508738"/>
                <a:gd name="connsiteX115" fmla="*/ 589612 w 6388628"/>
                <a:gd name="connsiteY115" fmla="*/ 62523 h 2508738"/>
                <a:gd name="connsiteX116" fmla="*/ 558351 w 6388628"/>
                <a:gd name="connsiteY116" fmla="*/ 85969 h 2508738"/>
                <a:gd name="connsiteX117" fmla="*/ 527089 w 6388628"/>
                <a:gd name="connsiteY117" fmla="*/ 117231 h 2508738"/>
                <a:gd name="connsiteX118" fmla="*/ 511459 w 6388628"/>
                <a:gd name="connsiteY118" fmla="*/ 140677 h 2508738"/>
                <a:gd name="connsiteX119" fmla="*/ 441120 w 6388628"/>
                <a:gd name="connsiteY119" fmla="*/ 218831 h 2508738"/>
                <a:gd name="connsiteX120" fmla="*/ 394228 w 6388628"/>
                <a:gd name="connsiteY120" fmla="*/ 296985 h 2508738"/>
                <a:gd name="connsiteX121" fmla="*/ 331705 w 6388628"/>
                <a:gd name="connsiteY121" fmla="*/ 382954 h 2508738"/>
                <a:gd name="connsiteX122" fmla="*/ 269182 w 6388628"/>
                <a:gd name="connsiteY122" fmla="*/ 468923 h 2508738"/>
                <a:gd name="connsiteX123" fmla="*/ 245736 w 6388628"/>
                <a:gd name="connsiteY123" fmla="*/ 492369 h 2508738"/>
                <a:gd name="connsiteX124" fmla="*/ 222289 w 6388628"/>
                <a:gd name="connsiteY124" fmla="*/ 539262 h 2508738"/>
                <a:gd name="connsiteX125" fmla="*/ 167582 w 6388628"/>
                <a:gd name="connsiteY125" fmla="*/ 617415 h 2508738"/>
                <a:gd name="connsiteX126" fmla="*/ 136320 w 6388628"/>
                <a:gd name="connsiteY126" fmla="*/ 679938 h 2508738"/>
                <a:gd name="connsiteX127" fmla="*/ 120689 w 6388628"/>
                <a:gd name="connsiteY127" fmla="*/ 750277 h 2508738"/>
                <a:gd name="connsiteX128" fmla="*/ 81612 w 6388628"/>
                <a:gd name="connsiteY128" fmla="*/ 812800 h 2508738"/>
                <a:gd name="connsiteX129" fmla="*/ 73797 w 6388628"/>
                <a:gd name="connsiteY129" fmla="*/ 851877 h 2508738"/>
                <a:gd name="connsiteX130" fmla="*/ 50351 w 6388628"/>
                <a:gd name="connsiteY130" fmla="*/ 883138 h 2508738"/>
                <a:gd name="connsiteX131" fmla="*/ 26905 w 6388628"/>
                <a:gd name="connsiteY131" fmla="*/ 945662 h 2508738"/>
                <a:gd name="connsiteX132" fmla="*/ 19089 w 6388628"/>
                <a:gd name="connsiteY132" fmla="*/ 1016000 h 2508738"/>
                <a:gd name="connsiteX133" fmla="*/ 3459 w 6388628"/>
                <a:gd name="connsiteY133" fmla="*/ 1109785 h 2508738"/>
                <a:gd name="connsiteX134" fmla="*/ 34720 w 6388628"/>
                <a:gd name="connsiteY134" fmla="*/ 1688123 h 2508738"/>
                <a:gd name="connsiteX135" fmla="*/ 58166 w 6388628"/>
                <a:gd name="connsiteY135" fmla="*/ 1774092 h 2508738"/>
                <a:gd name="connsiteX136" fmla="*/ 89428 w 6388628"/>
                <a:gd name="connsiteY136" fmla="*/ 1813169 h 2508738"/>
                <a:gd name="connsiteX137" fmla="*/ 167582 w 6388628"/>
                <a:gd name="connsiteY137" fmla="*/ 1906954 h 2508738"/>
                <a:gd name="connsiteX138" fmla="*/ 191028 w 6388628"/>
                <a:gd name="connsiteY138" fmla="*/ 1914769 h 2508738"/>
                <a:gd name="connsiteX139" fmla="*/ 214474 w 6388628"/>
                <a:gd name="connsiteY139" fmla="*/ 1938215 h 2508738"/>
                <a:gd name="connsiteX140" fmla="*/ 284812 w 6388628"/>
                <a:gd name="connsiteY140" fmla="*/ 1969477 h 2508738"/>
                <a:gd name="connsiteX141" fmla="*/ 362966 w 6388628"/>
                <a:gd name="connsiteY141" fmla="*/ 2000738 h 2508738"/>
                <a:gd name="connsiteX142" fmla="*/ 433305 w 6388628"/>
                <a:gd name="connsiteY142" fmla="*/ 2039815 h 2508738"/>
                <a:gd name="connsiteX143" fmla="*/ 456751 w 6388628"/>
                <a:gd name="connsiteY143" fmla="*/ 2047631 h 2508738"/>
                <a:gd name="connsiteX144" fmla="*/ 480197 w 6388628"/>
                <a:gd name="connsiteY144" fmla="*/ 2063262 h 2508738"/>
                <a:gd name="connsiteX145" fmla="*/ 511459 w 6388628"/>
                <a:gd name="connsiteY145" fmla="*/ 2078892 h 2508738"/>
                <a:gd name="connsiteX146" fmla="*/ 542720 w 6388628"/>
                <a:gd name="connsiteY146" fmla="*/ 2102338 h 2508738"/>
                <a:gd name="connsiteX147" fmla="*/ 597428 w 6388628"/>
                <a:gd name="connsiteY147" fmla="*/ 2117969 h 2508738"/>
                <a:gd name="connsiteX148" fmla="*/ 636505 w 6388628"/>
                <a:gd name="connsiteY148" fmla="*/ 2133600 h 2508738"/>
                <a:gd name="connsiteX149" fmla="*/ 659951 w 6388628"/>
                <a:gd name="connsiteY149" fmla="*/ 2141415 h 2508738"/>
                <a:gd name="connsiteX150" fmla="*/ 699028 w 6388628"/>
                <a:gd name="connsiteY150" fmla="*/ 2172677 h 2508738"/>
                <a:gd name="connsiteX151" fmla="*/ 730289 w 6388628"/>
                <a:gd name="connsiteY151" fmla="*/ 2180492 h 2508738"/>
                <a:gd name="connsiteX152" fmla="*/ 769366 w 6388628"/>
                <a:gd name="connsiteY152" fmla="*/ 2203938 h 2508738"/>
                <a:gd name="connsiteX153" fmla="*/ 800628 w 6388628"/>
                <a:gd name="connsiteY153" fmla="*/ 2227385 h 2508738"/>
                <a:gd name="connsiteX154" fmla="*/ 847520 w 6388628"/>
                <a:gd name="connsiteY154" fmla="*/ 2274277 h 2508738"/>
                <a:gd name="connsiteX155" fmla="*/ 902228 w 6388628"/>
                <a:gd name="connsiteY155" fmla="*/ 2297723 h 2508738"/>
                <a:gd name="connsiteX156" fmla="*/ 956936 w 6388628"/>
                <a:gd name="connsiteY156" fmla="*/ 2336800 h 2508738"/>
                <a:gd name="connsiteX157" fmla="*/ 980382 w 6388628"/>
                <a:gd name="connsiteY157" fmla="*/ 2360246 h 2508738"/>
                <a:gd name="connsiteX158" fmla="*/ 1003828 w 6388628"/>
                <a:gd name="connsiteY158" fmla="*/ 2368062 h 2508738"/>
                <a:gd name="connsiteX159" fmla="*/ 1058536 w 6388628"/>
                <a:gd name="connsiteY159" fmla="*/ 2399323 h 2508738"/>
                <a:gd name="connsiteX160" fmla="*/ 1081982 w 6388628"/>
                <a:gd name="connsiteY160" fmla="*/ 2414954 h 2508738"/>
                <a:gd name="connsiteX161" fmla="*/ 1121059 w 6388628"/>
                <a:gd name="connsiteY161" fmla="*/ 2422769 h 2508738"/>
                <a:gd name="connsiteX162" fmla="*/ 1167951 w 6388628"/>
                <a:gd name="connsiteY162" fmla="*/ 2438400 h 2508738"/>
                <a:gd name="connsiteX163" fmla="*/ 1207028 w 6388628"/>
                <a:gd name="connsiteY163" fmla="*/ 2446215 h 2508738"/>
                <a:gd name="connsiteX164" fmla="*/ 1308628 w 6388628"/>
                <a:gd name="connsiteY164" fmla="*/ 2477477 h 2508738"/>
                <a:gd name="connsiteX165" fmla="*/ 1425859 w 6388628"/>
                <a:gd name="connsiteY165" fmla="*/ 2500923 h 2508738"/>
                <a:gd name="connsiteX166" fmla="*/ 2074536 w 6388628"/>
                <a:gd name="connsiteY166" fmla="*/ 2493108 h 2508738"/>
                <a:gd name="connsiteX167" fmla="*/ 2262105 w 6388628"/>
                <a:gd name="connsiteY167" fmla="*/ 2485292 h 2508738"/>
                <a:gd name="connsiteX168" fmla="*/ 2605982 w 6388628"/>
                <a:gd name="connsiteY168" fmla="*/ 2454031 h 2508738"/>
                <a:gd name="connsiteX169" fmla="*/ 2738843 w 6388628"/>
                <a:gd name="connsiteY169" fmla="*/ 2438400 h 2508738"/>
                <a:gd name="connsiteX170" fmla="*/ 2871705 w 6388628"/>
                <a:gd name="connsiteY170" fmla="*/ 2430585 h 2508738"/>
                <a:gd name="connsiteX171" fmla="*/ 3465674 w 6388628"/>
                <a:gd name="connsiteY171" fmla="*/ 2446215 h 2508738"/>
                <a:gd name="connsiteX172" fmla="*/ 3575089 w 6388628"/>
                <a:gd name="connsiteY172" fmla="*/ 2461846 h 2508738"/>
                <a:gd name="connsiteX173" fmla="*/ 3825182 w 6388628"/>
                <a:gd name="connsiteY173" fmla="*/ 2485292 h 2508738"/>
                <a:gd name="connsiteX174" fmla="*/ 3903336 w 6388628"/>
                <a:gd name="connsiteY174" fmla="*/ 2500923 h 2508738"/>
                <a:gd name="connsiteX175" fmla="*/ 4176874 w 6388628"/>
                <a:gd name="connsiteY175" fmla="*/ 2508738 h 2508738"/>
                <a:gd name="connsiteX176" fmla="*/ 4583274 w 6388628"/>
                <a:gd name="connsiteY176" fmla="*/ 2493108 h 2508738"/>
                <a:gd name="connsiteX177" fmla="*/ 4739582 w 6388628"/>
                <a:gd name="connsiteY177" fmla="*/ 2477477 h 2508738"/>
                <a:gd name="connsiteX178" fmla="*/ 5013120 w 6388628"/>
                <a:gd name="connsiteY178" fmla="*/ 2454031 h 2508738"/>
                <a:gd name="connsiteX179" fmla="*/ 5091274 w 6388628"/>
                <a:gd name="connsiteY179" fmla="*/ 2438400 h 2508738"/>
                <a:gd name="connsiteX180" fmla="*/ 5161612 w 6388628"/>
                <a:gd name="connsiteY180" fmla="*/ 2430585 h 2508738"/>
                <a:gd name="connsiteX181" fmla="*/ 5247582 w 6388628"/>
                <a:gd name="connsiteY181" fmla="*/ 2414954 h 2508738"/>
                <a:gd name="connsiteX182" fmla="*/ 5466412 w 6388628"/>
                <a:gd name="connsiteY182" fmla="*/ 2375877 h 2508738"/>
                <a:gd name="connsiteX183" fmla="*/ 5497674 w 6388628"/>
                <a:gd name="connsiteY183" fmla="*/ 2360246 h 2508738"/>
                <a:gd name="connsiteX184" fmla="*/ 5583643 w 6388628"/>
                <a:gd name="connsiteY184" fmla="*/ 2336800 h 2508738"/>
                <a:gd name="connsiteX185" fmla="*/ 5622720 w 6388628"/>
                <a:gd name="connsiteY185" fmla="*/ 2313354 h 2508738"/>
                <a:gd name="connsiteX186" fmla="*/ 5685243 w 6388628"/>
                <a:gd name="connsiteY186" fmla="*/ 2289908 h 2508738"/>
                <a:gd name="connsiteX187" fmla="*/ 5708689 w 6388628"/>
                <a:gd name="connsiteY187" fmla="*/ 2282092 h 2508738"/>
                <a:gd name="connsiteX188" fmla="*/ 5739951 w 6388628"/>
                <a:gd name="connsiteY188" fmla="*/ 2266462 h 2508738"/>
                <a:gd name="connsiteX189" fmla="*/ 5794659 w 6388628"/>
                <a:gd name="connsiteY189" fmla="*/ 2243015 h 2508738"/>
                <a:gd name="connsiteX190" fmla="*/ 5849366 w 6388628"/>
                <a:gd name="connsiteY190" fmla="*/ 2211754 h 2508738"/>
                <a:gd name="connsiteX191" fmla="*/ 5904074 w 6388628"/>
                <a:gd name="connsiteY191" fmla="*/ 2172677 h 2508738"/>
                <a:gd name="connsiteX192" fmla="*/ 5966597 w 6388628"/>
                <a:gd name="connsiteY192" fmla="*/ 2133600 h 2508738"/>
                <a:gd name="connsiteX193" fmla="*/ 6013489 w 6388628"/>
                <a:gd name="connsiteY193" fmla="*/ 2086708 h 2508738"/>
                <a:gd name="connsiteX194" fmla="*/ 6036936 w 6388628"/>
                <a:gd name="connsiteY194" fmla="*/ 2047631 h 2508738"/>
                <a:gd name="connsiteX195" fmla="*/ 6060382 w 6388628"/>
                <a:gd name="connsiteY195" fmla="*/ 2039815 h 2508738"/>
                <a:gd name="connsiteX196" fmla="*/ 6115089 w 6388628"/>
                <a:gd name="connsiteY196" fmla="*/ 1961662 h 2508738"/>
                <a:gd name="connsiteX197" fmla="*/ 6122905 w 6388628"/>
                <a:gd name="connsiteY197" fmla="*/ 1930400 h 2508738"/>
                <a:gd name="connsiteX198" fmla="*/ 6130720 w 6388628"/>
                <a:gd name="connsiteY198" fmla="*/ 1906954 h 2508738"/>
                <a:gd name="connsiteX199" fmla="*/ 6146351 w 6388628"/>
                <a:gd name="connsiteY199" fmla="*/ 1883508 h 2508738"/>
                <a:gd name="connsiteX200" fmla="*/ 6177612 w 6388628"/>
                <a:gd name="connsiteY200" fmla="*/ 1813169 h 2508738"/>
                <a:gd name="connsiteX201" fmla="*/ 6193243 w 6388628"/>
                <a:gd name="connsiteY201" fmla="*/ 1781908 h 2508738"/>
                <a:gd name="connsiteX202" fmla="*/ 6216689 w 6388628"/>
                <a:gd name="connsiteY202" fmla="*/ 1727200 h 2508738"/>
                <a:gd name="connsiteX203" fmla="*/ 6247951 w 6388628"/>
                <a:gd name="connsiteY203" fmla="*/ 1633415 h 2508738"/>
                <a:gd name="connsiteX204" fmla="*/ 6271397 w 6388628"/>
                <a:gd name="connsiteY204" fmla="*/ 1555262 h 2508738"/>
                <a:gd name="connsiteX205" fmla="*/ 6279212 w 6388628"/>
                <a:gd name="connsiteY205" fmla="*/ 1516185 h 2508738"/>
                <a:gd name="connsiteX206" fmla="*/ 6294843 w 6388628"/>
                <a:gd name="connsiteY206" fmla="*/ 1484923 h 2508738"/>
                <a:gd name="connsiteX207" fmla="*/ 6318289 w 6388628"/>
                <a:gd name="connsiteY207" fmla="*/ 1422400 h 2508738"/>
                <a:gd name="connsiteX208" fmla="*/ 6333920 w 6388628"/>
                <a:gd name="connsiteY208" fmla="*/ 1367692 h 2508738"/>
                <a:gd name="connsiteX209" fmla="*/ 6341736 w 6388628"/>
                <a:gd name="connsiteY209" fmla="*/ 1320800 h 2508738"/>
                <a:gd name="connsiteX210" fmla="*/ 6357366 w 6388628"/>
                <a:gd name="connsiteY210" fmla="*/ 1297354 h 2508738"/>
                <a:gd name="connsiteX211" fmla="*/ 6365182 w 6388628"/>
                <a:gd name="connsiteY211" fmla="*/ 1242646 h 2508738"/>
                <a:gd name="connsiteX212" fmla="*/ 6380812 w 6388628"/>
                <a:gd name="connsiteY212" fmla="*/ 1148862 h 2508738"/>
                <a:gd name="connsiteX213" fmla="*/ 6388628 w 6388628"/>
                <a:gd name="connsiteY213" fmla="*/ 1062892 h 2508738"/>
                <a:gd name="connsiteX214" fmla="*/ 6380812 w 6388628"/>
                <a:gd name="connsiteY214" fmla="*/ 1016000 h 2508738"/>
                <a:gd name="connsiteX215" fmla="*/ 6372997 w 6388628"/>
                <a:gd name="connsiteY215" fmla="*/ 930031 h 2508738"/>
                <a:gd name="connsiteX216" fmla="*/ 6349551 w 6388628"/>
                <a:gd name="connsiteY216" fmla="*/ 890954 h 2508738"/>
                <a:gd name="connsiteX217" fmla="*/ 6341736 w 6388628"/>
                <a:gd name="connsiteY217" fmla="*/ 859692 h 2508738"/>
                <a:gd name="connsiteX218" fmla="*/ 6310474 w 6388628"/>
                <a:gd name="connsiteY218" fmla="*/ 789354 h 2508738"/>
                <a:gd name="connsiteX219" fmla="*/ 6294843 w 6388628"/>
                <a:gd name="connsiteY219" fmla="*/ 726831 h 2508738"/>
                <a:gd name="connsiteX220" fmla="*/ 6255766 w 6388628"/>
                <a:gd name="connsiteY220" fmla="*/ 656492 h 2508738"/>
                <a:gd name="connsiteX221" fmla="*/ 6232320 w 6388628"/>
                <a:gd name="connsiteY221" fmla="*/ 593969 h 2508738"/>
                <a:gd name="connsiteX222" fmla="*/ 6193243 w 6388628"/>
                <a:gd name="connsiteY222" fmla="*/ 515815 h 2508738"/>
                <a:gd name="connsiteX223" fmla="*/ 6185428 w 6388628"/>
                <a:gd name="connsiteY223" fmla="*/ 492369 h 2508738"/>
                <a:gd name="connsiteX224" fmla="*/ 6177612 w 6388628"/>
                <a:gd name="connsiteY224" fmla="*/ 461108 h 2508738"/>
                <a:gd name="connsiteX225" fmla="*/ 6130720 w 6388628"/>
                <a:gd name="connsiteY225" fmla="*/ 429846 h 2508738"/>
                <a:gd name="connsiteX226" fmla="*/ 6076012 w 6388628"/>
                <a:gd name="connsiteY226" fmla="*/ 406400 h 2508738"/>
                <a:gd name="connsiteX227" fmla="*/ 5849366 w 6388628"/>
                <a:gd name="connsiteY227" fmla="*/ 414215 h 2508738"/>
                <a:gd name="connsiteX228" fmla="*/ 5747766 w 6388628"/>
                <a:gd name="connsiteY228" fmla="*/ 445477 h 2508738"/>
                <a:gd name="connsiteX229" fmla="*/ 5724320 w 6388628"/>
                <a:gd name="connsiteY229" fmla="*/ 453292 h 2508738"/>
                <a:gd name="connsiteX230" fmla="*/ 5693059 w 6388628"/>
                <a:gd name="connsiteY230" fmla="*/ 476738 h 2508738"/>
                <a:gd name="connsiteX231" fmla="*/ 5638351 w 6388628"/>
                <a:gd name="connsiteY231" fmla="*/ 492369 h 2508738"/>
                <a:gd name="connsiteX232" fmla="*/ 5591459 w 6388628"/>
                <a:gd name="connsiteY232" fmla="*/ 523631 h 2508738"/>
                <a:gd name="connsiteX233" fmla="*/ 5568012 w 6388628"/>
                <a:gd name="connsiteY233" fmla="*/ 531446 h 2508738"/>
                <a:gd name="connsiteX234" fmla="*/ 5513305 w 6388628"/>
                <a:gd name="connsiteY234" fmla="*/ 562708 h 2508738"/>
                <a:gd name="connsiteX235" fmla="*/ 5497674 w 6388628"/>
                <a:gd name="connsiteY235" fmla="*/ 586154 h 2508738"/>
                <a:gd name="connsiteX236" fmla="*/ 5466412 w 6388628"/>
                <a:gd name="connsiteY236" fmla="*/ 601785 h 2508738"/>
                <a:gd name="connsiteX237" fmla="*/ 5466412 w 6388628"/>
                <a:gd name="connsiteY237" fmla="*/ 625231 h 25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</a:cxnLst>
              <a:rect l="l" t="t" r="r" b="b"/>
              <a:pathLst>
                <a:path w="6388628" h="2508738">
                  <a:moveTo>
                    <a:pt x="5466412" y="625231"/>
                  </a:moveTo>
                  <a:cubicBezTo>
                    <a:pt x="5458597" y="634349"/>
                    <a:pt x="5434349" y="644959"/>
                    <a:pt x="5419520" y="656492"/>
                  </a:cubicBezTo>
                  <a:cubicBezTo>
                    <a:pt x="5362487" y="700850"/>
                    <a:pt x="5432680" y="661635"/>
                    <a:pt x="5364812" y="695569"/>
                  </a:cubicBezTo>
                  <a:cubicBezTo>
                    <a:pt x="5359602" y="705990"/>
                    <a:pt x="5353771" y="716122"/>
                    <a:pt x="5349182" y="726831"/>
                  </a:cubicBezTo>
                  <a:cubicBezTo>
                    <a:pt x="5345937" y="734403"/>
                    <a:pt x="5345453" y="743124"/>
                    <a:pt x="5341366" y="750277"/>
                  </a:cubicBezTo>
                  <a:cubicBezTo>
                    <a:pt x="5334903" y="761586"/>
                    <a:pt x="5325491" y="770939"/>
                    <a:pt x="5317920" y="781538"/>
                  </a:cubicBezTo>
                  <a:cubicBezTo>
                    <a:pt x="5312460" y="789182"/>
                    <a:pt x="5307749" y="797341"/>
                    <a:pt x="5302289" y="804985"/>
                  </a:cubicBezTo>
                  <a:cubicBezTo>
                    <a:pt x="5294718" y="815584"/>
                    <a:pt x="5286068" y="825408"/>
                    <a:pt x="5278843" y="836246"/>
                  </a:cubicBezTo>
                  <a:cubicBezTo>
                    <a:pt x="5270417" y="848885"/>
                    <a:pt x="5264511" y="863171"/>
                    <a:pt x="5255397" y="875323"/>
                  </a:cubicBezTo>
                  <a:cubicBezTo>
                    <a:pt x="5248765" y="884165"/>
                    <a:pt x="5239144" y="890377"/>
                    <a:pt x="5231951" y="898769"/>
                  </a:cubicBezTo>
                  <a:cubicBezTo>
                    <a:pt x="5223474" y="908659"/>
                    <a:pt x="5216320" y="919610"/>
                    <a:pt x="5208505" y="930031"/>
                  </a:cubicBezTo>
                  <a:cubicBezTo>
                    <a:pt x="5205900" y="943057"/>
                    <a:pt x="5207280" y="957575"/>
                    <a:pt x="5200689" y="969108"/>
                  </a:cubicBezTo>
                  <a:cubicBezTo>
                    <a:pt x="5185952" y="994897"/>
                    <a:pt x="5145982" y="1039446"/>
                    <a:pt x="5145982" y="1039446"/>
                  </a:cubicBezTo>
                  <a:cubicBezTo>
                    <a:pt x="5132051" y="1081234"/>
                    <a:pt x="5146264" y="1046838"/>
                    <a:pt x="5114720" y="1094154"/>
                  </a:cubicBezTo>
                  <a:cubicBezTo>
                    <a:pt x="5106294" y="1106793"/>
                    <a:pt x="5099325" y="1120350"/>
                    <a:pt x="5091274" y="1133231"/>
                  </a:cubicBezTo>
                  <a:cubicBezTo>
                    <a:pt x="5086296" y="1141196"/>
                    <a:pt x="5080853" y="1148862"/>
                    <a:pt x="5075643" y="1156677"/>
                  </a:cubicBezTo>
                  <a:cubicBezTo>
                    <a:pt x="5073138" y="1166698"/>
                    <a:pt x="5065620" y="1200170"/>
                    <a:pt x="5060012" y="1211385"/>
                  </a:cubicBezTo>
                  <a:cubicBezTo>
                    <a:pt x="5055812" y="1219786"/>
                    <a:pt x="5048583" y="1226430"/>
                    <a:pt x="5044382" y="1234831"/>
                  </a:cubicBezTo>
                  <a:cubicBezTo>
                    <a:pt x="5038108" y="1247379"/>
                    <a:pt x="5034449" y="1261088"/>
                    <a:pt x="5028751" y="1273908"/>
                  </a:cubicBezTo>
                  <a:cubicBezTo>
                    <a:pt x="5024019" y="1284554"/>
                    <a:pt x="5017447" y="1294352"/>
                    <a:pt x="5013120" y="1305169"/>
                  </a:cubicBezTo>
                  <a:cubicBezTo>
                    <a:pt x="5007001" y="1320467"/>
                    <a:pt x="5004858" y="1337325"/>
                    <a:pt x="4997489" y="1352062"/>
                  </a:cubicBezTo>
                  <a:cubicBezTo>
                    <a:pt x="4989674" y="1367693"/>
                    <a:pt x="4980764" y="1382823"/>
                    <a:pt x="4974043" y="1398954"/>
                  </a:cubicBezTo>
                  <a:cubicBezTo>
                    <a:pt x="4967706" y="1414163"/>
                    <a:pt x="4963622" y="1430215"/>
                    <a:pt x="4958412" y="1445846"/>
                  </a:cubicBezTo>
                  <a:cubicBezTo>
                    <a:pt x="4955807" y="1453661"/>
                    <a:pt x="4957187" y="1464349"/>
                    <a:pt x="4950597" y="1469292"/>
                  </a:cubicBezTo>
                  <a:lnTo>
                    <a:pt x="4919336" y="1492738"/>
                  </a:lnTo>
                  <a:cubicBezTo>
                    <a:pt x="4916731" y="1503159"/>
                    <a:pt x="4917478" y="1515063"/>
                    <a:pt x="4911520" y="1524000"/>
                  </a:cubicBezTo>
                  <a:cubicBezTo>
                    <a:pt x="4902862" y="1536987"/>
                    <a:pt x="4878003" y="1542988"/>
                    <a:pt x="4864628" y="1547446"/>
                  </a:cubicBezTo>
                  <a:cubicBezTo>
                    <a:pt x="4862023" y="1555261"/>
                    <a:pt x="4862637" y="1565067"/>
                    <a:pt x="4856812" y="1570892"/>
                  </a:cubicBezTo>
                  <a:cubicBezTo>
                    <a:pt x="4843528" y="1584176"/>
                    <a:pt x="4809920" y="1602154"/>
                    <a:pt x="4809920" y="1602154"/>
                  </a:cubicBezTo>
                  <a:cubicBezTo>
                    <a:pt x="4768237" y="1664677"/>
                    <a:pt x="4822946" y="1589128"/>
                    <a:pt x="4770843" y="1641231"/>
                  </a:cubicBezTo>
                  <a:cubicBezTo>
                    <a:pt x="4735493" y="1676581"/>
                    <a:pt x="4777410" y="1657278"/>
                    <a:pt x="4731766" y="1672492"/>
                  </a:cubicBezTo>
                  <a:cubicBezTo>
                    <a:pt x="4721346" y="1680307"/>
                    <a:pt x="4710395" y="1687461"/>
                    <a:pt x="4700505" y="1695938"/>
                  </a:cubicBezTo>
                  <a:cubicBezTo>
                    <a:pt x="4692113" y="1703131"/>
                    <a:pt x="4686721" y="1714017"/>
                    <a:pt x="4677059" y="1719385"/>
                  </a:cubicBezTo>
                  <a:cubicBezTo>
                    <a:pt x="4662656" y="1727387"/>
                    <a:pt x="4630166" y="1735015"/>
                    <a:pt x="4630166" y="1735015"/>
                  </a:cubicBezTo>
                  <a:cubicBezTo>
                    <a:pt x="4622351" y="1745436"/>
                    <a:pt x="4615931" y="1757066"/>
                    <a:pt x="4606720" y="1766277"/>
                  </a:cubicBezTo>
                  <a:cubicBezTo>
                    <a:pt x="4597510" y="1775487"/>
                    <a:pt x="4586845" y="1783397"/>
                    <a:pt x="4575459" y="1789723"/>
                  </a:cubicBezTo>
                  <a:cubicBezTo>
                    <a:pt x="4561438" y="1797512"/>
                    <a:pt x="4530486" y="1807319"/>
                    <a:pt x="4512936" y="1813169"/>
                  </a:cubicBezTo>
                  <a:cubicBezTo>
                    <a:pt x="4505120" y="1818379"/>
                    <a:pt x="4498123" y="1825100"/>
                    <a:pt x="4489489" y="1828800"/>
                  </a:cubicBezTo>
                  <a:cubicBezTo>
                    <a:pt x="4479616" y="1833031"/>
                    <a:pt x="4468556" y="1833664"/>
                    <a:pt x="4458228" y="1836615"/>
                  </a:cubicBezTo>
                  <a:cubicBezTo>
                    <a:pt x="4399900" y="1853281"/>
                    <a:pt x="4478771" y="1839544"/>
                    <a:pt x="4364443" y="1852246"/>
                  </a:cubicBezTo>
                  <a:cubicBezTo>
                    <a:pt x="4327971" y="1849641"/>
                    <a:pt x="4291369" y="1848469"/>
                    <a:pt x="4255028" y="1844431"/>
                  </a:cubicBezTo>
                  <a:cubicBezTo>
                    <a:pt x="4244352" y="1843245"/>
                    <a:pt x="4234129" y="1839441"/>
                    <a:pt x="4223766" y="1836615"/>
                  </a:cubicBezTo>
                  <a:cubicBezTo>
                    <a:pt x="4205469" y="1831625"/>
                    <a:pt x="4187699" y="1824480"/>
                    <a:pt x="4169059" y="1820985"/>
                  </a:cubicBezTo>
                  <a:cubicBezTo>
                    <a:pt x="4145872" y="1816638"/>
                    <a:pt x="4122074" y="1816505"/>
                    <a:pt x="4098720" y="1813169"/>
                  </a:cubicBezTo>
                  <a:cubicBezTo>
                    <a:pt x="4085570" y="1811290"/>
                    <a:pt x="4072669" y="1807959"/>
                    <a:pt x="4059643" y="1805354"/>
                  </a:cubicBezTo>
                  <a:cubicBezTo>
                    <a:pt x="4011346" y="1781205"/>
                    <a:pt x="4043768" y="1793585"/>
                    <a:pt x="3981489" y="1781908"/>
                  </a:cubicBezTo>
                  <a:cubicBezTo>
                    <a:pt x="3955377" y="1777012"/>
                    <a:pt x="3903336" y="1766277"/>
                    <a:pt x="3903336" y="1766277"/>
                  </a:cubicBezTo>
                  <a:cubicBezTo>
                    <a:pt x="3872397" y="1753901"/>
                    <a:pt x="3842548" y="1741014"/>
                    <a:pt x="3809551" y="1735015"/>
                  </a:cubicBezTo>
                  <a:cubicBezTo>
                    <a:pt x="3791427" y="1731720"/>
                    <a:pt x="3773079" y="1729805"/>
                    <a:pt x="3754843" y="1727200"/>
                  </a:cubicBezTo>
                  <a:cubicBezTo>
                    <a:pt x="3739212" y="1721990"/>
                    <a:pt x="3723847" y="1715904"/>
                    <a:pt x="3707951" y="1711569"/>
                  </a:cubicBezTo>
                  <a:cubicBezTo>
                    <a:pt x="3695135" y="1708074"/>
                    <a:pt x="3681841" y="1706636"/>
                    <a:pt x="3668874" y="1703754"/>
                  </a:cubicBezTo>
                  <a:cubicBezTo>
                    <a:pt x="3658388" y="1701424"/>
                    <a:pt x="3648033" y="1698543"/>
                    <a:pt x="3637612" y="1695938"/>
                  </a:cubicBezTo>
                  <a:cubicBezTo>
                    <a:pt x="3629797" y="1690728"/>
                    <a:pt x="3621809" y="1685767"/>
                    <a:pt x="3614166" y="1680308"/>
                  </a:cubicBezTo>
                  <a:cubicBezTo>
                    <a:pt x="3603567" y="1672737"/>
                    <a:pt x="3593951" y="1663765"/>
                    <a:pt x="3582905" y="1656862"/>
                  </a:cubicBezTo>
                  <a:cubicBezTo>
                    <a:pt x="3552326" y="1637750"/>
                    <a:pt x="3554013" y="1647113"/>
                    <a:pt x="3528197" y="1625600"/>
                  </a:cubicBezTo>
                  <a:cubicBezTo>
                    <a:pt x="3519706" y="1618524"/>
                    <a:pt x="3513745" y="1608578"/>
                    <a:pt x="3504751" y="1602154"/>
                  </a:cubicBezTo>
                  <a:cubicBezTo>
                    <a:pt x="3460399" y="1570474"/>
                    <a:pt x="3486963" y="1602538"/>
                    <a:pt x="3450043" y="1570892"/>
                  </a:cubicBezTo>
                  <a:cubicBezTo>
                    <a:pt x="3423126" y="1547821"/>
                    <a:pt x="3424041" y="1538352"/>
                    <a:pt x="3395336" y="1524000"/>
                  </a:cubicBezTo>
                  <a:cubicBezTo>
                    <a:pt x="3387967" y="1520316"/>
                    <a:pt x="3379705" y="1518790"/>
                    <a:pt x="3371889" y="1516185"/>
                  </a:cubicBezTo>
                  <a:cubicBezTo>
                    <a:pt x="3358863" y="1505764"/>
                    <a:pt x="3347394" y="1493024"/>
                    <a:pt x="3332812" y="1484923"/>
                  </a:cubicBezTo>
                  <a:cubicBezTo>
                    <a:pt x="3323423" y="1479707"/>
                    <a:pt x="3311524" y="1481097"/>
                    <a:pt x="3301551" y="1477108"/>
                  </a:cubicBezTo>
                  <a:cubicBezTo>
                    <a:pt x="3285325" y="1470618"/>
                    <a:pt x="3269754" y="1462467"/>
                    <a:pt x="3254659" y="1453662"/>
                  </a:cubicBezTo>
                  <a:cubicBezTo>
                    <a:pt x="3182997" y="1411859"/>
                    <a:pt x="3233444" y="1430959"/>
                    <a:pt x="3184320" y="1414585"/>
                  </a:cubicBezTo>
                  <a:cubicBezTo>
                    <a:pt x="3176505" y="1409375"/>
                    <a:pt x="3169507" y="1402654"/>
                    <a:pt x="3160874" y="1398954"/>
                  </a:cubicBezTo>
                  <a:cubicBezTo>
                    <a:pt x="3151001" y="1394723"/>
                    <a:pt x="3139940" y="1394089"/>
                    <a:pt x="3129612" y="1391138"/>
                  </a:cubicBezTo>
                  <a:cubicBezTo>
                    <a:pt x="3051157" y="1368722"/>
                    <a:pt x="3172594" y="1399929"/>
                    <a:pt x="3074905" y="1375508"/>
                  </a:cubicBezTo>
                  <a:cubicBezTo>
                    <a:pt x="3067090" y="1370298"/>
                    <a:pt x="3060092" y="1363577"/>
                    <a:pt x="3051459" y="1359877"/>
                  </a:cubicBezTo>
                  <a:cubicBezTo>
                    <a:pt x="3033038" y="1351982"/>
                    <a:pt x="2978160" y="1346056"/>
                    <a:pt x="2965489" y="1344246"/>
                  </a:cubicBezTo>
                  <a:cubicBezTo>
                    <a:pt x="2942043" y="1336431"/>
                    <a:pt x="2919764" y="1323037"/>
                    <a:pt x="2895151" y="1320800"/>
                  </a:cubicBezTo>
                  <a:lnTo>
                    <a:pt x="2731028" y="1305169"/>
                  </a:lnTo>
                  <a:cubicBezTo>
                    <a:pt x="2710153" y="1302850"/>
                    <a:pt x="2689222" y="1300807"/>
                    <a:pt x="2668505" y="1297354"/>
                  </a:cubicBezTo>
                  <a:cubicBezTo>
                    <a:pt x="2562546" y="1279694"/>
                    <a:pt x="2623108" y="1288135"/>
                    <a:pt x="2559089" y="1273908"/>
                  </a:cubicBezTo>
                  <a:cubicBezTo>
                    <a:pt x="2546122" y="1271026"/>
                    <a:pt x="2532828" y="1269587"/>
                    <a:pt x="2520012" y="1266092"/>
                  </a:cubicBezTo>
                  <a:cubicBezTo>
                    <a:pt x="2359467" y="1222307"/>
                    <a:pt x="2573859" y="1276777"/>
                    <a:pt x="2434043" y="1234831"/>
                  </a:cubicBezTo>
                  <a:cubicBezTo>
                    <a:pt x="2421320" y="1231014"/>
                    <a:pt x="2407853" y="1230237"/>
                    <a:pt x="2394966" y="1227015"/>
                  </a:cubicBezTo>
                  <a:cubicBezTo>
                    <a:pt x="2386974" y="1225017"/>
                    <a:pt x="2379335" y="1221805"/>
                    <a:pt x="2371520" y="1219200"/>
                  </a:cubicBezTo>
                  <a:cubicBezTo>
                    <a:pt x="2363705" y="1213990"/>
                    <a:pt x="2356475" y="1207770"/>
                    <a:pt x="2348074" y="1203569"/>
                  </a:cubicBezTo>
                  <a:cubicBezTo>
                    <a:pt x="2340706" y="1199885"/>
                    <a:pt x="2332342" y="1198647"/>
                    <a:pt x="2324628" y="1195754"/>
                  </a:cubicBezTo>
                  <a:cubicBezTo>
                    <a:pt x="2249867" y="1167719"/>
                    <a:pt x="2315323" y="1190047"/>
                    <a:pt x="2262105" y="1172308"/>
                  </a:cubicBezTo>
                  <a:cubicBezTo>
                    <a:pt x="2206848" y="1135469"/>
                    <a:pt x="2273380" y="1183582"/>
                    <a:pt x="2215212" y="1125415"/>
                  </a:cubicBezTo>
                  <a:cubicBezTo>
                    <a:pt x="2208570" y="1118773"/>
                    <a:pt x="2199581" y="1114995"/>
                    <a:pt x="2191766" y="1109785"/>
                  </a:cubicBezTo>
                  <a:cubicBezTo>
                    <a:pt x="2129247" y="1026424"/>
                    <a:pt x="2209998" y="1128016"/>
                    <a:pt x="2137059" y="1055077"/>
                  </a:cubicBezTo>
                  <a:cubicBezTo>
                    <a:pt x="2130417" y="1048435"/>
                    <a:pt x="2126888" y="1039274"/>
                    <a:pt x="2121428" y="1031631"/>
                  </a:cubicBezTo>
                  <a:cubicBezTo>
                    <a:pt x="2113857" y="1021032"/>
                    <a:pt x="2107192" y="1009580"/>
                    <a:pt x="2097982" y="1000369"/>
                  </a:cubicBezTo>
                  <a:cubicBezTo>
                    <a:pt x="2091340" y="993727"/>
                    <a:pt x="2081178" y="991380"/>
                    <a:pt x="2074536" y="984738"/>
                  </a:cubicBezTo>
                  <a:cubicBezTo>
                    <a:pt x="2040212" y="950414"/>
                    <a:pt x="2062094" y="961105"/>
                    <a:pt x="2035459" y="930031"/>
                  </a:cubicBezTo>
                  <a:cubicBezTo>
                    <a:pt x="2025868" y="918842"/>
                    <a:pt x="2013245" y="910402"/>
                    <a:pt x="2004197" y="898769"/>
                  </a:cubicBezTo>
                  <a:cubicBezTo>
                    <a:pt x="1994871" y="886778"/>
                    <a:pt x="1990754" y="871124"/>
                    <a:pt x="1980751" y="859692"/>
                  </a:cubicBezTo>
                  <a:cubicBezTo>
                    <a:pt x="1972173" y="849889"/>
                    <a:pt x="1958700" y="845457"/>
                    <a:pt x="1949489" y="836246"/>
                  </a:cubicBezTo>
                  <a:cubicBezTo>
                    <a:pt x="1940279" y="827036"/>
                    <a:pt x="1934520" y="814875"/>
                    <a:pt x="1926043" y="804985"/>
                  </a:cubicBezTo>
                  <a:cubicBezTo>
                    <a:pt x="1918850" y="796593"/>
                    <a:pt x="1909673" y="790029"/>
                    <a:pt x="1902597" y="781538"/>
                  </a:cubicBezTo>
                  <a:cubicBezTo>
                    <a:pt x="1896584" y="774322"/>
                    <a:pt x="1893284" y="765042"/>
                    <a:pt x="1886966" y="758092"/>
                  </a:cubicBezTo>
                  <a:cubicBezTo>
                    <a:pt x="1867140" y="736283"/>
                    <a:pt x="1840792" y="720092"/>
                    <a:pt x="1824443" y="695569"/>
                  </a:cubicBezTo>
                  <a:cubicBezTo>
                    <a:pt x="1819233" y="687754"/>
                    <a:pt x="1814925" y="679255"/>
                    <a:pt x="1808812" y="672123"/>
                  </a:cubicBezTo>
                  <a:cubicBezTo>
                    <a:pt x="1799222" y="660934"/>
                    <a:pt x="1787141" y="652051"/>
                    <a:pt x="1777551" y="640862"/>
                  </a:cubicBezTo>
                  <a:cubicBezTo>
                    <a:pt x="1771438" y="633730"/>
                    <a:pt x="1768160" y="624436"/>
                    <a:pt x="1761920" y="617415"/>
                  </a:cubicBezTo>
                  <a:cubicBezTo>
                    <a:pt x="1747234" y="600893"/>
                    <a:pt x="1715028" y="570523"/>
                    <a:pt x="1715028" y="570523"/>
                  </a:cubicBezTo>
                  <a:cubicBezTo>
                    <a:pt x="1712423" y="562708"/>
                    <a:pt x="1711299" y="554230"/>
                    <a:pt x="1707212" y="547077"/>
                  </a:cubicBezTo>
                  <a:cubicBezTo>
                    <a:pt x="1685570" y="509203"/>
                    <a:pt x="1674795" y="513535"/>
                    <a:pt x="1644689" y="476738"/>
                  </a:cubicBezTo>
                  <a:cubicBezTo>
                    <a:pt x="1632793" y="462199"/>
                    <a:pt x="1624477" y="445039"/>
                    <a:pt x="1613428" y="429846"/>
                  </a:cubicBezTo>
                  <a:cubicBezTo>
                    <a:pt x="1603617" y="416355"/>
                    <a:pt x="1592175" y="404114"/>
                    <a:pt x="1582166" y="390769"/>
                  </a:cubicBezTo>
                  <a:cubicBezTo>
                    <a:pt x="1576530" y="383255"/>
                    <a:pt x="1571995" y="374966"/>
                    <a:pt x="1566536" y="367323"/>
                  </a:cubicBezTo>
                  <a:cubicBezTo>
                    <a:pt x="1558965" y="356724"/>
                    <a:pt x="1550314" y="346900"/>
                    <a:pt x="1543089" y="336062"/>
                  </a:cubicBezTo>
                  <a:cubicBezTo>
                    <a:pt x="1534663" y="323423"/>
                    <a:pt x="1528069" y="309624"/>
                    <a:pt x="1519643" y="296985"/>
                  </a:cubicBezTo>
                  <a:cubicBezTo>
                    <a:pt x="1512418" y="286147"/>
                    <a:pt x="1504674" y="275613"/>
                    <a:pt x="1496197" y="265723"/>
                  </a:cubicBezTo>
                  <a:cubicBezTo>
                    <a:pt x="1489004" y="257331"/>
                    <a:pt x="1479089" y="251332"/>
                    <a:pt x="1472751" y="242277"/>
                  </a:cubicBezTo>
                  <a:cubicBezTo>
                    <a:pt x="1460706" y="225070"/>
                    <a:pt x="1453843" y="204555"/>
                    <a:pt x="1441489" y="187569"/>
                  </a:cubicBezTo>
                  <a:cubicBezTo>
                    <a:pt x="1412646" y="147911"/>
                    <a:pt x="1409300" y="161474"/>
                    <a:pt x="1371151" y="132862"/>
                  </a:cubicBezTo>
                  <a:cubicBezTo>
                    <a:pt x="1362309" y="126230"/>
                    <a:pt x="1356196" y="116491"/>
                    <a:pt x="1347705" y="109415"/>
                  </a:cubicBezTo>
                  <a:cubicBezTo>
                    <a:pt x="1331138" y="95609"/>
                    <a:pt x="1312103" y="87707"/>
                    <a:pt x="1292997" y="78154"/>
                  </a:cubicBezTo>
                  <a:cubicBezTo>
                    <a:pt x="1265665" y="37156"/>
                    <a:pt x="1280994" y="49754"/>
                    <a:pt x="1207028" y="31262"/>
                  </a:cubicBezTo>
                  <a:cubicBezTo>
                    <a:pt x="1080735" y="-312"/>
                    <a:pt x="1074496" y="7050"/>
                    <a:pt x="933489" y="0"/>
                  </a:cubicBezTo>
                  <a:cubicBezTo>
                    <a:pt x="870966" y="2605"/>
                    <a:pt x="808043" y="285"/>
                    <a:pt x="745920" y="7815"/>
                  </a:cubicBezTo>
                  <a:cubicBezTo>
                    <a:pt x="721385" y="10789"/>
                    <a:pt x="699028" y="23446"/>
                    <a:pt x="675582" y="31262"/>
                  </a:cubicBezTo>
                  <a:cubicBezTo>
                    <a:pt x="667767" y="33867"/>
                    <a:pt x="659785" y="36017"/>
                    <a:pt x="652136" y="39077"/>
                  </a:cubicBezTo>
                  <a:cubicBezTo>
                    <a:pt x="605410" y="57768"/>
                    <a:pt x="626368" y="50272"/>
                    <a:pt x="589612" y="62523"/>
                  </a:cubicBezTo>
                  <a:cubicBezTo>
                    <a:pt x="579192" y="70338"/>
                    <a:pt x="566690" y="75962"/>
                    <a:pt x="558351" y="85969"/>
                  </a:cubicBezTo>
                  <a:cubicBezTo>
                    <a:pt x="526288" y="124445"/>
                    <a:pt x="579995" y="99595"/>
                    <a:pt x="527089" y="117231"/>
                  </a:cubicBezTo>
                  <a:cubicBezTo>
                    <a:pt x="521879" y="125046"/>
                    <a:pt x="517572" y="133546"/>
                    <a:pt x="511459" y="140677"/>
                  </a:cubicBezTo>
                  <a:cubicBezTo>
                    <a:pt x="470443" y="188528"/>
                    <a:pt x="483233" y="157575"/>
                    <a:pt x="441120" y="218831"/>
                  </a:cubicBezTo>
                  <a:cubicBezTo>
                    <a:pt x="423909" y="243866"/>
                    <a:pt x="413677" y="273646"/>
                    <a:pt x="394228" y="296985"/>
                  </a:cubicBezTo>
                  <a:cubicBezTo>
                    <a:pt x="307571" y="400973"/>
                    <a:pt x="393881" y="292516"/>
                    <a:pt x="331705" y="382954"/>
                  </a:cubicBezTo>
                  <a:cubicBezTo>
                    <a:pt x="311631" y="412153"/>
                    <a:pt x="294237" y="443868"/>
                    <a:pt x="269182" y="468923"/>
                  </a:cubicBezTo>
                  <a:cubicBezTo>
                    <a:pt x="261367" y="476738"/>
                    <a:pt x="251867" y="483173"/>
                    <a:pt x="245736" y="492369"/>
                  </a:cubicBezTo>
                  <a:cubicBezTo>
                    <a:pt x="236042" y="506910"/>
                    <a:pt x="231551" y="524442"/>
                    <a:pt x="222289" y="539262"/>
                  </a:cubicBezTo>
                  <a:cubicBezTo>
                    <a:pt x="205435" y="566228"/>
                    <a:pt x="177638" y="587248"/>
                    <a:pt x="167582" y="617415"/>
                  </a:cubicBezTo>
                  <a:cubicBezTo>
                    <a:pt x="154962" y="655273"/>
                    <a:pt x="164005" y="633798"/>
                    <a:pt x="136320" y="679938"/>
                  </a:cubicBezTo>
                  <a:cubicBezTo>
                    <a:pt x="131110" y="703384"/>
                    <a:pt x="127752" y="727321"/>
                    <a:pt x="120689" y="750277"/>
                  </a:cubicBezTo>
                  <a:cubicBezTo>
                    <a:pt x="113226" y="774533"/>
                    <a:pt x="96405" y="793076"/>
                    <a:pt x="81612" y="812800"/>
                  </a:cubicBezTo>
                  <a:cubicBezTo>
                    <a:pt x="79007" y="825826"/>
                    <a:pt x="79192" y="839738"/>
                    <a:pt x="73797" y="851877"/>
                  </a:cubicBezTo>
                  <a:cubicBezTo>
                    <a:pt x="68507" y="863780"/>
                    <a:pt x="56677" y="871752"/>
                    <a:pt x="50351" y="883138"/>
                  </a:cubicBezTo>
                  <a:cubicBezTo>
                    <a:pt x="42560" y="897161"/>
                    <a:pt x="32755" y="928110"/>
                    <a:pt x="26905" y="945662"/>
                  </a:cubicBezTo>
                  <a:cubicBezTo>
                    <a:pt x="24300" y="969108"/>
                    <a:pt x="22425" y="992647"/>
                    <a:pt x="19089" y="1016000"/>
                  </a:cubicBezTo>
                  <a:cubicBezTo>
                    <a:pt x="14607" y="1047374"/>
                    <a:pt x="3459" y="1078092"/>
                    <a:pt x="3459" y="1109785"/>
                  </a:cubicBezTo>
                  <a:cubicBezTo>
                    <a:pt x="3459" y="1391600"/>
                    <a:pt x="-15342" y="1487876"/>
                    <a:pt x="34720" y="1688123"/>
                  </a:cubicBezTo>
                  <a:cubicBezTo>
                    <a:pt x="41924" y="1716939"/>
                    <a:pt x="46260" y="1746879"/>
                    <a:pt x="58166" y="1774092"/>
                  </a:cubicBezTo>
                  <a:cubicBezTo>
                    <a:pt x="64852" y="1789374"/>
                    <a:pt x="79862" y="1799503"/>
                    <a:pt x="89428" y="1813169"/>
                  </a:cubicBezTo>
                  <a:cubicBezTo>
                    <a:pt x="110659" y="1843499"/>
                    <a:pt x="128420" y="1893901"/>
                    <a:pt x="167582" y="1906954"/>
                  </a:cubicBezTo>
                  <a:lnTo>
                    <a:pt x="191028" y="1914769"/>
                  </a:lnTo>
                  <a:cubicBezTo>
                    <a:pt x="198843" y="1922584"/>
                    <a:pt x="205480" y="1931791"/>
                    <a:pt x="214474" y="1938215"/>
                  </a:cubicBezTo>
                  <a:cubicBezTo>
                    <a:pt x="230840" y="1949905"/>
                    <a:pt x="267964" y="1961819"/>
                    <a:pt x="284812" y="1969477"/>
                  </a:cubicBezTo>
                  <a:cubicBezTo>
                    <a:pt x="353864" y="2000864"/>
                    <a:pt x="307037" y="1986756"/>
                    <a:pt x="362966" y="2000738"/>
                  </a:cubicBezTo>
                  <a:cubicBezTo>
                    <a:pt x="387681" y="2015567"/>
                    <a:pt x="407133" y="2028599"/>
                    <a:pt x="433305" y="2039815"/>
                  </a:cubicBezTo>
                  <a:cubicBezTo>
                    <a:pt x="440877" y="2043060"/>
                    <a:pt x="449383" y="2043947"/>
                    <a:pt x="456751" y="2047631"/>
                  </a:cubicBezTo>
                  <a:cubicBezTo>
                    <a:pt x="465152" y="2051832"/>
                    <a:pt x="472042" y="2058602"/>
                    <a:pt x="480197" y="2063262"/>
                  </a:cubicBezTo>
                  <a:cubicBezTo>
                    <a:pt x="490313" y="2069042"/>
                    <a:pt x="501579" y="2072717"/>
                    <a:pt x="511459" y="2078892"/>
                  </a:cubicBezTo>
                  <a:cubicBezTo>
                    <a:pt x="522505" y="2085795"/>
                    <a:pt x="531411" y="2095875"/>
                    <a:pt x="542720" y="2102338"/>
                  </a:cubicBezTo>
                  <a:cubicBezTo>
                    <a:pt x="553262" y="2108362"/>
                    <a:pt x="588284" y="2114921"/>
                    <a:pt x="597428" y="2117969"/>
                  </a:cubicBezTo>
                  <a:cubicBezTo>
                    <a:pt x="610737" y="2122405"/>
                    <a:pt x="623369" y="2128674"/>
                    <a:pt x="636505" y="2133600"/>
                  </a:cubicBezTo>
                  <a:cubicBezTo>
                    <a:pt x="644219" y="2136493"/>
                    <a:pt x="652136" y="2138810"/>
                    <a:pt x="659951" y="2141415"/>
                  </a:cubicBezTo>
                  <a:cubicBezTo>
                    <a:pt x="672977" y="2151836"/>
                    <a:pt x="684446" y="2164576"/>
                    <a:pt x="699028" y="2172677"/>
                  </a:cubicBezTo>
                  <a:cubicBezTo>
                    <a:pt x="708417" y="2177893"/>
                    <a:pt x="720474" y="2176130"/>
                    <a:pt x="730289" y="2180492"/>
                  </a:cubicBezTo>
                  <a:cubicBezTo>
                    <a:pt x="744170" y="2186661"/>
                    <a:pt x="756727" y="2195512"/>
                    <a:pt x="769366" y="2203938"/>
                  </a:cubicBezTo>
                  <a:cubicBezTo>
                    <a:pt x="780204" y="2211164"/>
                    <a:pt x="790946" y="2218671"/>
                    <a:pt x="800628" y="2227385"/>
                  </a:cubicBezTo>
                  <a:cubicBezTo>
                    <a:pt x="817059" y="2242173"/>
                    <a:pt x="827202" y="2265569"/>
                    <a:pt x="847520" y="2274277"/>
                  </a:cubicBezTo>
                  <a:cubicBezTo>
                    <a:pt x="865756" y="2282092"/>
                    <a:pt x="885002" y="2287880"/>
                    <a:pt x="902228" y="2297723"/>
                  </a:cubicBezTo>
                  <a:cubicBezTo>
                    <a:pt x="921686" y="2308842"/>
                    <a:pt x="939437" y="2322800"/>
                    <a:pt x="956936" y="2336800"/>
                  </a:cubicBezTo>
                  <a:cubicBezTo>
                    <a:pt x="965567" y="2343704"/>
                    <a:pt x="971186" y="2354115"/>
                    <a:pt x="980382" y="2360246"/>
                  </a:cubicBezTo>
                  <a:cubicBezTo>
                    <a:pt x="987237" y="2364816"/>
                    <a:pt x="996013" y="2365457"/>
                    <a:pt x="1003828" y="2368062"/>
                  </a:cubicBezTo>
                  <a:cubicBezTo>
                    <a:pt x="1079420" y="2424757"/>
                    <a:pt x="998862" y="2369486"/>
                    <a:pt x="1058536" y="2399323"/>
                  </a:cubicBezTo>
                  <a:cubicBezTo>
                    <a:pt x="1066937" y="2403524"/>
                    <a:pt x="1073187" y="2411656"/>
                    <a:pt x="1081982" y="2414954"/>
                  </a:cubicBezTo>
                  <a:cubicBezTo>
                    <a:pt x="1094420" y="2419618"/>
                    <a:pt x="1108243" y="2419274"/>
                    <a:pt x="1121059" y="2422769"/>
                  </a:cubicBezTo>
                  <a:cubicBezTo>
                    <a:pt x="1136955" y="2427104"/>
                    <a:pt x="1152055" y="2434065"/>
                    <a:pt x="1167951" y="2438400"/>
                  </a:cubicBezTo>
                  <a:cubicBezTo>
                    <a:pt x="1180767" y="2441895"/>
                    <a:pt x="1194332" y="2442308"/>
                    <a:pt x="1207028" y="2446215"/>
                  </a:cubicBezTo>
                  <a:cubicBezTo>
                    <a:pt x="1328839" y="2483696"/>
                    <a:pt x="1219765" y="2459705"/>
                    <a:pt x="1308628" y="2477477"/>
                  </a:cubicBezTo>
                  <a:cubicBezTo>
                    <a:pt x="1358444" y="2502386"/>
                    <a:pt x="1346025" y="2500923"/>
                    <a:pt x="1425859" y="2500923"/>
                  </a:cubicBezTo>
                  <a:cubicBezTo>
                    <a:pt x="1642100" y="2500923"/>
                    <a:pt x="1858310" y="2495713"/>
                    <a:pt x="2074536" y="2493108"/>
                  </a:cubicBezTo>
                  <a:cubicBezTo>
                    <a:pt x="2137059" y="2490503"/>
                    <a:pt x="2199696" y="2489881"/>
                    <a:pt x="2262105" y="2485292"/>
                  </a:cubicBezTo>
                  <a:cubicBezTo>
                    <a:pt x="2376893" y="2476852"/>
                    <a:pt x="2491672" y="2467479"/>
                    <a:pt x="2605982" y="2454031"/>
                  </a:cubicBezTo>
                  <a:cubicBezTo>
                    <a:pt x="2650269" y="2448821"/>
                    <a:pt x="2694423" y="2442319"/>
                    <a:pt x="2738843" y="2438400"/>
                  </a:cubicBezTo>
                  <a:cubicBezTo>
                    <a:pt x="2783035" y="2434501"/>
                    <a:pt x="2827418" y="2433190"/>
                    <a:pt x="2871705" y="2430585"/>
                  </a:cubicBezTo>
                  <a:lnTo>
                    <a:pt x="3465674" y="2446215"/>
                  </a:lnTo>
                  <a:cubicBezTo>
                    <a:pt x="3502480" y="2447851"/>
                    <a:pt x="3538457" y="2457921"/>
                    <a:pt x="3575089" y="2461846"/>
                  </a:cubicBezTo>
                  <a:cubicBezTo>
                    <a:pt x="3766086" y="2482311"/>
                    <a:pt x="3603621" y="2453641"/>
                    <a:pt x="3825182" y="2485292"/>
                  </a:cubicBezTo>
                  <a:cubicBezTo>
                    <a:pt x="3851482" y="2489049"/>
                    <a:pt x="3876828" y="2499156"/>
                    <a:pt x="3903336" y="2500923"/>
                  </a:cubicBezTo>
                  <a:cubicBezTo>
                    <a:pt x="3994351" y="2506991"/>
                    <a:pt x="4085695" y="2506133"/>
                    <a:pt x="4176874" y="2508738"/>
                  </a:cubicBezTo>
                  <a:lnTo>
                    <a:pt x="4583274" y="2493108"/>
                  </a:lnTo>
                  <a:cubicBezTo>
                    <a:pt x="4635556" y="2490204"/>
                    <a:pt x="4687400" y="2481825"/>
                    <a:pt x="4739582" y="2477477"/>
                  </a:cubicBezTo>
                  <a:cubicBezTo>
                    <a:pt x="4885573" y="2465311"/>
                    <a:pt x="4857332" y="2475519"/>
                    <a:pt x="5013120" y="2454031"/>
                  </a:cubicBezTo>
                  <a:cubicBezTo>
                    <a:pt x="5039438" y="2450401"/>
                    <a:pt x="5065032" y="2442543"/>
                    <a:pt x="5091274" y="2438400"/>
                  </a:cubicBezTo>
                  <a:cubicBezTo>
                    <a:pt x="5114576" y="2434721"/>
                    <a:pt x="5138283" y="2434084"/>
                    <a:pt x="5161612" y="2430585"/>
                  </a:cubicBezTo>
                  <a:cubicBezTo>
                    <a:pt x="5190416" y="2426264"/>
                    <a:pt x="5218852" y="2419742"/>
                    <a:pt x="5247582" y="2414954"/>
                  </a:cubicBezTo>
                  <a:cubicBezTo>
                    <a:pt x="5446990" y="2381719"/>
                    <a:pt x="5334124" y="2405275"/>
                    <a:pt x="5466412" y="2375877"/>
                  </a:cubicBezTo>
                  <a:cubicBezTo>
                    <a:pt x="5476833" y="2370667"/>
                    <a:pt x="5486965" y="2364835"/>
                    <a:pt x="5497674" y="2360246"/>
                  </a:cubicBezTo>
                  <a:cubicBezTo>
                    <a:pt x="5518123" y="2351482"/>
                    <a:pt x="5574089" y="2339188"/>
                    <a:pt x="5583643" y="2336800"/>
                  </a:cubicBezTo>
                  <a:cubicBezTo>
                    <a:pt x="5596669" y="2328985"/>
                    <a:pt x="5608928" y="2319720"/>
                    <a:pt x="5622720" y="2313354"/>
                  </a:cubicBezTo>
                  <a:cubicBezTo>
                    <a:pt x="5642930" y="2304027"/>
                    <a:pt x="5664325" y="2297515"/>
                    <a:pt x="5685243" y="2289908"/>
                  </a:cubicBezTo>
                  <a:cubicBezTo>
                    <a:pt x="5692985" y="2287093"/>
                    <a:pt x="5701117" y="2285337"/>
                    <a:pt x="5708689" y="2282092"/>
                  </a:cubicBezTo>
                  <a:cubicBezTo>
                    <a:pt x="5719398" y="2277503"/>
                    <a:pt x="5729345" y="2271283"/>
                    <a:pt x="5739951" y="2266462"/>
                  </a:cubicBezTo>
                  <a:cubicBezTo>
                    <a:pt x="5758013" y="2258252"/>
                    <a:pt x="5777241" y="2252516"/>
                    <a:pt x="5794659" y="2243015"/>
                  </a:cubicBezTo>
                  <a:cubicBezTo>
                    <a:pt x="5869006" y="2202462"/>
                    <a:pt x="5790481" y="2231381"/>
                    <a:pt x="5849366" y="2211754"/>
                  </a:cubicBezTo>
                  <a:cubicBezTo>
                    <a:pt x="5867602" y="2198728"/>
                    <a:pt x="5885428" y="2185108"/>
                    <a:pt x="5904074" y="2172677"/>
                  </a:cubicBezTo>
                  <a:cubicBezTo>
                    <a:pt x="5906992" y="2170732"/>
                    <a:pt x="5957851" y="2141374"/>
                    <a:pt x="5966597" y="2133600"/>
                  </a:cubicBezTo>
                  <a:cubicBezTo>
                    <a:pt x="5983119" y="2118914"/>
                    <a:pt x="6002116" y="2105663"/>
                    <a:pt x="6013489" y="2086708"/>
                  </a:cubicBezTo>
                  <a:cubicBezTo>
                    <a:pt x="6021305" y="2073682"/>
                    <a:pt x="6026195" y="2058372"/>
                    <a:pt x="6036936" y="2047631"/>
                  </a:cubicBezTo>
                  <a:cubicBezTo>
                    <a:pt x="6042761" y="2041806"/>
                    <a:pt x="6052567" y="2042420"/>
                    <a:pt x="6060382" y="2039815"/>
                  </a:cubicBezTo>
                  <a:cubicBezTo>
                    <a:pt x="6101507" y="1936996"/>
                    <a:pt x="6041598" y="2071897"/>
                    <a:pt x="6115089" y="1961662"/>
                  </a:cubicBezTo>
                  <a:cubicBezTo>
                    <a:pt x="6121047" y="1952725"/>
                    <a:pt x="6119954" y="1940728"/>
                    <a:pt x="6122905" y="1930400"/>
                  </a:cubicBezTo>
                  <a:cubicBezTo>
                    <a:pt x="6125168" y="1922479"/>
                    <a:pt x="6127036" y="1914322"/>
                    <a:pt x="6130720" y="1906954"/>
                  </a:cubicBezTo>
                  <a:cubicBezTo>
                    <a:pt x="6134921" y="1898553"/>
                    <a:pt x="6142150" y="1891909"/>
                    <a:pt x="6146351" y="1883508"/>
                  </a:cubicBezTo>
                  <a:cubicBezTo>
                    <a:pt x="6157825" y="1860559"/>
                    <a:pt x="6166860" y="1836465"/>
                    <a:pt x="6177612" y="1813169"/>
                  </a:cubicBezTo>
                  <a:cubicBezTo>
                    <a:pt x="6182494" y="1802591"/>
                    <a:pt x="6188654" y="1792616"/>
                    <a:pt x="6193243" y="1781908"/>
                  </a:cubicBezTo>
                  <a:cubicBezTo>
                    <a:pt x="6227756" y="1701381"/>
                    <a:pt x="6164830" y="1830925"/>
                    <a:pt x="6216689" y="1727200"/>
                  </a:cubicBezTo>
                  <a:cubicBezTo>
                    <a:pt x="6230530" y="1658001"/>
                    <a:pt x="6216086" y="1716265"/>
                    <a:pt x="6247951" y="1633415"/>
                  </a:cubicBezTo>
                  <a:cubicBezTo>
                    <a:pt x="6258206" y="1606752"/>
                    <a:pt x="6265305" y="1582677"/>
                    <a:pt x="6271397" y="1555262"/>
                  </a:cubicBezTo>
                  <a:cubicBezTo>
                    <a:pt x="6274279" y="1542295"/>
                    <a:pt x="6275011" y="1528787"/>
                    <a:pt x="6279212" y="1516185"/>
                  </a:cubicBezTo>
                  <a:cubicBezTo>
                    <a:pt x="6282896" y="1505132"/>
                    <a:pt x="6290362" y="1495677"/>
                    <a:pt x="6294843" y="1484923"/>
                  </a:cubicBezTo>
                  <a:cubicBezTo>
                    <a:pt x="6303404" y="1464377"/>
                    <a:pt x="6311250" y="1443516"/>
                    <a:pt x="6318289" y="1422400"/>
                  </a:cubicBezTo>
                  <a:cubicBezTo>
                    <a:pt x="6324286" y="1404408"/>
                    <a:pt x="6329655" y="1386172"/>
                    <a:pt x="6333920" y="1367692"/>
                  </a:cubicBezTo>
                  <a:cubicBezTo>
                    <a:pt x="6337483" y="1352252"/>
                    <a:pt x="6336725" y="1335833"/>
                    <a:pt x="6341736" y="1320800"/>
                  </a:cubicBezTo>
                  <a:cubicBezTo>
                    <a:pt x="6344706" y="1311889"/>
                    <a:pt x="6352156" y="1305169"/>
                    <a:pt x="6357366" y="1297354"/>
                  </a:cubicBezTo>
                  <a:cubicBezTo>
                    <a:pt x="6359971" y="1279118"/>
                    <a:pt x="6362309" y="1260842"/>
                    <a:pt x="6365182" y="1242646"/>
                  </a:cubicBezTo>
                  <a:cubicBezTo>
                    <a:pt x="6370125" y="1211341"/>
                    <a:pt x="6376713" y="1180288"/>
                    <a:pt x="6380812" y="1148862"/>
                  </a:cubicBezTo>
                  <a:cubicBezTo>
                    <a:pt x="6384534" y="1120329"/>
                    <a:pt x="6386023" y="1091549"/>
                    <a:pt x="6388628" y="1062892"/>
                  </a:cubicBezTo>
                  <a:cubicBezTo>
                    <a:pt x="6386023" y="1047261"/>
                    <a:pt x="6382664" y="1031738"/>
                    <a:pt x="6380812" y="1016000"/>
                  </a:cubicBezTo>
                  <a:cubicBezTo>
                    <a:pt x="6377450" y="987423"/>
                    <a:pt x="6379976" y="957946"/>
                    <a:pt x="6372997" y="930031"/>
                  </a:cubicBezTo>
                  <a:cubicBezTo>
                    <a:pt x="6369313" y="915294"/>
                    <a:pt x="6357366" y="903980"/>
                    <a:pt x="6349551" y="890954"/>
                  </a:cubicBezTo>
                  <a:cubicBezTo>
                    <a:pt x="6346946" y="880533"/>
                    <a:pt x="6345133" y="869882"/>
                    <a:pt x="6341736" y="859692"/>
                  </a:cubicBezTo>
                  <a:cubicBezTo>
                    <a:pt x="6331757" y="829756"/>
                    <a:pt x="6324092" y="816589"/>
                    <a:pt x="6310474" y="789354"/>
                  </a:cubicBezTo>
                  <a:cubicBezTo>
                    <a:pt x="6308494" y="779453"/>
                    <a:pt x="6302239" y="739774"/>
                    <a:pt x="6294843" y="726831"/>
                  </a:cubicBezTo>
                  <a:cubicBezTo>
                    <a:pt x="6245279" y="640095"/>
                    <a:pt x="6295298" y="755322"/>
                    <a:pt x="6255766" y="656492"/>
                  </a:cubicBezTo>
                  <a:cubicBezTo>
                    <a:pt x="6233101" y="543159"/>
                    <a:pt x="6264518" y="674462"/>
                    <a:pt x="6232320" y="593969"/>
                  </a:cubicBezTo>
                  <a:cubicBezTo>
                    <a:pt x="6201207" y="516188"/>
                    <a:pt x="6237352" y="559926"/>
                    <a:pt x="6193243" y="515815"/>
                  </a:cubicBezTo>
                  <a:cubicBezTo>
                    <a:pt x="6190638" y="508000"/>
                    <a:pt x="6187691" y="500290"/>
                    <a:pt x="6185428" y="492369"/>
                  </a:cubicBezTo>
                  <a:cubicBezTo>
                    <a:pt x="6182477" y="482041"/>
                    <a:pt x="6184685" y="469191"/>
                    <a:pt x="6177612" y="461108"/>
                  </a:cubicBezTo>
                  <a:cubicBezTo>
                    <a:pt x="6165241" y="446970"/>
                    <a:pt x="6146351" y="440267"/>
                    <a:pt x="6130720" y="429846"/>
                  </a:cubicBezTo>
                  <a:cubicBezTo>
                    <a:pt x="6098337" y="408257"/>
                    <a:pt x="6116387" y="416493"/>
                    <a:pt x="6076012" y="406400"/>
                  </a:cubicBezTo>
                  <a:cubicBezTo>
                    <a:pt x="6000463" y="409005"/>
                    <a:pt x="5924698" y="407937"/>
                    <a:pt x="5849366" y="414215"/>
                  </a:cubicBezTo>
                  <a:cubicBezTo>
                    <a:pt x="5835930" y="415335"/>
                    <a:pt x="5763033" y="440388"/>
                    <a:pt x="5747766" y="445477"/>
                  </a:cubicBezTo>
                  <a:lnTo>
                    <a:pt x="5724320" y="453292"/>
                  </a:lnTo>
                  <a:cubicBezTo>
                    <a:pt x="5713900" y="461107"/>
                    <a:pt x="5704368" y="470276"/>
                    <a:pt x="5693059" y="476738"/>
                  </a:cubicBezTo>
                  <a:cubicBezTo>
                    <a:pt x="5684336" y="481722"/>
                    <a:pt x="5645122" y="490676"/>
                    <a:pt x="5638351" y="492369"/>
                  </a:cubicBezTo>
                  <a:cubicBezTo>
                    <a:pt x="5622720" y="502790"/>
                    <a:pt x="5609281" y="517691"/>
                    <a:pt x="5591459" y="523631"/>
                  </a:cubicBezTo>
                  <a:cubicBezTo>
                    <a:pt x="5583643" y="526236"/>
                    <a:pt x="5575584" y="528201"/>
                    <a:pt x="5568012" y="531446"/>
                  </a:cubicBezTo>
                  <a:cubicBezTo>
                    <a:pt x="5540251" y="543343"/>
                    <a:pt x="5536849" y="547011"/>
                    <a:pt x="5513305" y="562708"/>
                  </a:cubicBezTo>
                  <a:cubicBezTo>
                    <a:pt x="5508095" y="570523"/>
                    <a:pt x="5504890" y="580141"/>
                    <a:pt x="5497674" y="586154"/>
                  </a:cubicBezTo>
                  <a:cubicBezTo>
                    <a:pt x="5488724" y="593613"/>
                    <a:pt x="5476106" y="595322"/>
                    <a:pt x="5466412" y="601785"/>
                  </a:cubicBezTo>
                  <a:cubicBezTo>
                    <a:pt x="5460281" y="605872"/>
                    <a:pt x="5474227" y="616113"/>
                    <a:pt x="5466412" y="625231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0" anchor="ctr"/>
            <a:lstStyle/>
            <a:p>
              <a:pPr algn="ctr"/>
              <a:endParaRPr lang="en-US" sz="2400" dirty="0" smtClean="0"/>
            </a:p>
          </p:txBody>
        </p:sp>
      </p:grpSp>
      <p:sp>
        <p:nvSpPr>
          <p:cNvPr id="40" name="Title 6"/>
          <p:cNvSpPr>
            <a:spLocks noGrp="1"/>
          </p:cNvSpPr>
          <p:nvPr>
            <p:ph type="title"/>
          </p:nvPr>
        </p:nvSpPr>
        <p:spPr>
          <a:xfrm>
            <a:off x="0" y="352425"/>
            <a:ext cx="9144000" cy="1143000"/>
          </a:xfrm>
        </p:spPr>
        <p:txBody>
          <a:bodyPr/>
          <a:lstStyle/>
          <a:p>
            <a:r>
              <a:rPr lang="en-US" sz="4800" dirty="0"/>
              <a:t>Case 2: We hit a covered center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0" y="1703753"/>
                <a:ext cx="91439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∣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∉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?</m:t>
                      </m:r>
                    </m:oMath>
                  </m:oMathPara>
                </a14:m>
                <a:endParaRPr lang="en-US" sz="3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03753"/>
                <a:ext cx="914399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4855798" y="3790459"/>
            <a:ext cx="427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cs typeface="Times New Roman" panose="02020603050405020304" pitchFamily="18" charset="0"/>
              </a:rPr>
              <a:t>z</a:t>
            </a:r>
            <a:endParaRPr lang="en-US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75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831014" y="6265806"/>
            <a:ext cx="627185" cy="457200"/>
          </a:xfrm>
        </p:spPr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84</a:t>
            </a:fld>
            <a:endParaRPr lang="da-DK" dirty="0"/>
          </a:p>
        </p:txBody>
      </p:sp>
      <p:sp>
        <p:nvSpPr>
          <p:cNvPr id="40" name="Title 6"/>
          <p:cNvSpPr>
            <a:spLocks noGrp="1"/>
          </p:cNvSpPr>
          <p:nvPr>
            <p:ph type="title"/>
          </p:nvPr>
        </p:nvSpPr>
        <p:spPr>
          <a:xfrm>
            <a:off x="0" y="352425"/>
            <a:ext cx="9144000" cy="1143000"/>
          </a:xfrm>
        </p:spPr>
        <p:txBody>
          <a:bodyPr/>
          <a:lstStyle/>
          <a:p>
            <a:r>
              <a:rPr lang="en-US" dirty="0" smtClean="0"/>
              <a:t>From the claim we get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0" y="1703753"/>
                <a:ext cx="91439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3600" b="0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03753"/>
                <a:ext cx="914399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-3906" y="2520461"/>
                <a:ext cx="9143999" cy="1274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3600" b="0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906" y="2520461"/>
                <a:ext cx="9143999" cy="12744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197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831014" y="6265806"/>
            <a:ext cx="627185" cy="457200"/>
          </a:xfrm>
        </p:spPr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85</a:t>
            </a:fld>
            <a:endParaRPr lang="da-DK" dirty="0"/>
          </a:p>
        </p:txBody>
      </p:sp>
      <p:sp>
        <p:nvSpPr>
          <p:cNvPr id="40" name="Title 6"/>
          <p:cNvSpPr>
            <a:spLocks noGrp="1"/>
          </p:cNvSpPr>
          <p:nvPr>
            <p:ph type="title"/>
          </p:nvPr>
        </p:nvSpPr>
        <p:spPr>
          <a:xfrm>
            <a:off x="0" y="352425"/>
            <a:ext cx="9144000" cy="1143000"/>
          </a:xfrm>
        </p:spPr>
        <p:txBody>
          <a:bodyPr/>
          <a:lstStyle/>
          <a:p>
            <a:r>
              <a:rPr lang="en-US" dirty="0" smtClean="0"/>
              <a:t>From the claim we get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0" y="1703753"/>
                <a:ext cx="91439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3600" b="0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03753"/>
                <a:ext cx="914399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-3906" y="2520461"/>
                <a:ext cx="9143999" cy="1274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3600" b="0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906" y="2520461"/>
                <a:ext cx="9143999" cy="12744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246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831014" y="6265806"/>
            <a:ext cx="627185" cy="457200"/>
          </a:xfrm>
        </p:spPr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86</a:t>
            </a:fld>
            <a:endParaRPr lang="da-DK" dirty="0"/>
          </a:p>
        </p:txBody>
      </p:sp>
      <p:sp>
        <p:nvSpPr>
          <p:cNvPr id="40" name="Title 6"/>
          <p:cNvSpPr>
            <a:spLocks noGrp="1"/>
          </p:cNvSpPr>
          <p:nvPr>
            <p:ph type="title"/>
          </p:nvPr>
        </p:nvSpPr>
        <p:spPr>
          <a:xfrm>
            <a:off x="0" y="352425"/>
            <a:ext cx="9144000" cy="1143000"/>
          </a:xfrm>
        </p:spPr>
        <p:txBody>
          <a:bodyPr/>
          <a:lstStyle/>
          <a:p>
            <a:r>
              <a:rPr lang="en-US" dirty="0" smtClean="0"/>
              <a:t>We hit a covered center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0" y="1703753"/>
                <a:ext cx="91439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3600" b="0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03753"/>
                <a:ext cx="914399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-3906" y="2520461"/>
                <a:ext cx="9143999" cy="1274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3600" b="0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906" y="2520461"/>
                <a:ext cx="9143999" cy="12744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634" y="3970214"/>
                <a:ext cx="9143999" cy="1274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3600" b="0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4" y="3970214"/>
                <a:ext cx="9143999" cy="12744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804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831014" y="6265806"/>
            <a:ext cx="627185" cy="457200"/>
          </a:xfrm>
        </p:spPr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87</a:t>
            </a:fld>
            <a:endParaRPr lang="da-DK" dirty="0"/>
          </a:p>
        </p:txBody>
      </p:sp>
      <p:sp>
        <p:nvSpPr>
          <p:cNvPr id="40" name="Title 6"/>
          <p:cNvSpPr>
            <a:spLocks noGrp="1"/>
          </p:cNvSpPr>
          <p:nvPr>
            <p:ph type="title"/>
          </p:nvPr>
        </p:nvSpPr>
        <p:spPr>
          <a:xfrm>
            <a:off x="0" y="352425"/>
            <a:ext cx="9144000" cy="1143000"/>
          </a:xfrm>
        </p:spPr>
        <p:txBody>
          <a:bodyPr/>
          <a:lstStyle/>
          <a:p>
            <a:r>
              <a:rPr lang="en-US" dirty="0"/>
              <a:t>We hit a covered center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0" y="1703753"/>
                <a:ext cx="91439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3600" b="0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03753"/>
                <a:ext cx="914399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-3906" y="2520461"/>
                <a:ext cx="9143999" cy="1274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3600" b="0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906" y="2520461"/>
                <a:ext cx="9143999" cy="12744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634" y="3970214"/>
                <a:ext cx="9143999" cy="1274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60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36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6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 smtClean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  <m:r>
                                    <a:rPr lang="en-US" sz="3600" i="1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3600" i="1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3600" b="0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4" y="3970214"/>
                <a:ext cx="9143999" cy="12744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2792882" y="5388060"/>
            <a:ext cx="3315365" cy="1301904"/>
            <a:chOff x="1512726" y="3477843"/>
            <a:chExt cx="6388628" cy="2508738"/>
          </a:xfrm>
        </p:grpSpPr>
        <p:grpSp>
          <p:nvGrpSpPr>
            <p:cNvPr id="8" name="Group 7"/>
            <p:cNvGrpSpPr>
              <a:grpSpLocks noChangeAspect="1"/>
            </p:cNvGrpSpPr>
            <p:nvPr/>
          </p:nvGrpSpPr>
          <p:grpSpPr>
            <a:xfrm>
              <a:off x="2030044" y="3803424"/>
              <a:ext cx="5128847" cy="1884853"/>
              <a:chOff x="810845" y="3503881"/>
              <a:chExt cx="7815379" cy="2872154"/>
            </a:xfrm>
          </p:grpSpPr>
          <p:sp>
            <p:nvSpPr>
              <p:cNvPr id="10" name="Oval 10"/>
              <p:cNvSpPr>
                <a:spLocks noChangeArrowheads="1"/>
              </p:cNvSpPr>
              <p:nvPr/>
            </p:nvSpPr>
            <p:spPr bwMode="auto">
              <a:xfrm>
                <a:off x="3471984" y="4169509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Oval 10"/>
              <p:cNvSpPr>
                <a:spLocks noChangeArrowheads="1"/>
              </p:cNvSpPr>
              <p:nvPr/>
            </p:nvSpPr>
            <p:spPr bwMode="auto">
              <a:xfrm>
                <a:off x="3944815" y="362502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Oval 11"/>
              <p:cNvSpPr>
                <a:spLocks noChangeArrowheads="1"/>
              </p:cNvSpPr>
              <p:nvPr/>
            </p:nvSpPr>
            <p:spPr bwMode="auto">
              <a:xfrm>
                <a:off x="4935415" y="3701220"/>
                <a:ext cx="304800" cy="304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Oval 12"/>
              <p:cNvSpPr>
                <a:spLocks noChangeArrowheads="1"/>
              </p:cNvSpPr>
              <p:nvPr/>
            </p:nvSpPr>
            <p:spPr bwMode="auto">
              <a:xfrm>
                <a:off x="4021015" y="4387020"/>
                <a:ext cx="304800" cy="304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Oval 13"/>
              <p:cNvSpPr>
                <a:spLocks noChangeArrowheads="1"/>
              </p:cNvSpPr>
              <p:nvPr/>
            </p:nvSpPr>
            <p:spPr bwMode="auto">
              <a:xfrm>
                <a:off x="810845" y="4251568"/>
                <a:ext cx="304800" cy="30480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Oval 7"/>
              <p:cNvSpPr>
                <a:spLocks noChangeArrowheads="1"/>
              </p:cNvSpPr>
              <p:nvPr/>
            </p:nvSpPr>
            <p:spPr bwMode="auto">
              <a:xfrm>
                <a:off x="1119552" y="3503881"/>
                <a:ext cx="304800" cy="30480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Oval 8"/>
              <p:cNvSpPr>
                <a:spLocks noChangeArrowheads="1"/>
              </p:cNvSpPr>
              <p:nvPr/>
            </p:nvSpPr>
            <p:spPr bwMode="auto">
              <a:xfrm>
                <a:off x="1781907" y="3572266"/>
                <a:ext cx="304800" cy="30480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Oval 9"/>
              <p:cNvSpPr>
                <a:spLocks noChangeArrowheads="1"/>
              </p:cNvSpPr>
              <p:nvPr/>
            </p:nvSpPr>
            <p:spPr bwMode="auto">
              <a:xfrm>
                <a:off x="1539629" y="4258066"/>
                <a:ext cx="304800" cy="30480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Oval 10"/>
              <p:cNvSpPr>
                <a:spLocks noChangeArrowheads="1"/>
              </p:cNvSpPr>
              <p:nvPr/>
            </p:nvSpPr>
            <p:spPr bwMode="auto">
              <a:xfrm>
                <a:off x="1781907" y="5935783"/>
                <a:ext cx="304800" cy="304800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7"/>
              <p:cNvSpPr>
                <a:spLocks noChangeArrowheads="1"/>
              </p:cNvSpPr>
              <p:nvPr/>
            </p:nvSpPr>
            <p:spPr bwMode="auto">
              <a:xfrm>
                <a:off x="2303583" y="5360034"/>
                <a:ext cx="304800" cy="304800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Oval 8"/>
              <p:cNvSpPr>
                <a:spLocks noChangeArrowheads="1"/>
              </p:cNvSpPr>
              <p:nvPr/>
            </p:nvSpPr>
            <p:spPr bwMode="auto">
              <a:xfrm>
                <a:off x="2715845" y="5608172"/>
                <a:ext cx="304800" cy="304800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Oval 9"/>
              <p:cNvSpPr>
                <a:spLocks noChangeArrowheads="1"/>
              </p:cNvSpPr>
              <p:nvPr/>
            </p:nvSpPr>
            <p:spPr bwMode="auto">
              <a:xfrm>
                <a:off x="2424722" y="5942281"/>
                <a:ext cx="304800" cy="304800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Oval 8"/>
              <p:cNvSpPr>
                <a:spLocks noChangeArrowheads="1"/>
              </p:cNvSpPr>
              <p:nvPr/>
            </p:nvSpPr>
            <p:spPr bwMode="auto">
              <a:xfrm>
                <a:off x="1934307" y="4131066"/>
                <a:ext cx="304800" cy="30480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Oval 8"/>
              <p:cNvSpPr>
                <a:spLocks noChangeArrowheads="1"/>
              </p:cNvSpPr>
              <p:nvPr/>
            </p:nvSpPr>
            <p:spPr bwMode="auto">
              <a:xfrm>
                <a:off x="1164492" y="3931780"/>
                <a:ext cx="304800" cy="30480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Oval 10"/>
              <p:cNvSpPr>
                <a:spLocks noChangeArrowheads="1"/>
              </p:cNvSpPr>
              <p:nvPr/>
            </p:nvSpPr>
            <p:spPr bwMode="auto">
              <a:xfrm>
                <a:off x="4616937" y="4134341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Oval 10"/>
              <p:cNvSpPr>
                <a:spLocks noChangeArrowheads="1"/>
              </p:cNvSpPr>
              <p:nvPr/>
            </p:nvSpPr>
            <p:spPr bwMode="auto">
              <a:xfrm>
                <a:off x="3835399" y="5853724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Oval 7"/>
              <p:cNvSpPr>
                <a:spLocks noChangeArrowheads="1"/>
              </p:cNvSpPr>
              <p:nvPr/>
            </p:nvSpPr>
            <p:spPr bwMode="auto">
              <a:xfrm>
                <a:off x="4308230" y="5309235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Oval 8"/>
              <p:cNvSpPr>
                <a:spLocks noChangeArrowheads="1"/>
              </p:cNvSpPr>
              <p:nvPr/>
            </p:nvSpPr>
            <p:spPr bwMode="auto">
              <a:xfrm>
                <a:off x="4376611" y="5666786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Oval 9"/>
              <p:cNvSpPr>
                <a:spLocks noChangeArrowheads="1"/>
              </p:cNvSpPr>
              <p:nvPr/>
            </p:nvSpPr>
            <p:spPr bwMode="auto">
              <a:xfrm>
                <a:off x="4384430" y="6071235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Oval 10"/>
              <p:cNvSpPr>
                <a:spLocks noChangeArrowheads="1"/>
              </p:cNvSpPr>
              <p:nvPr/>
            </p:nvSpPr>
            <p:spPr bwMode="auto">
              <a:xfrm>
                <a:off x="4980352" y="5818556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Oval 10"/>
              <p:cNvSpPr>
                <a:spLocks noChangeArrowheads="1"/>
              </p:cNvSpPr>
              <p:nvPr/>
            </p:nvSpPr>
            <p:spPr bwMode="auto">
              <a:xfrm>
                <a:off x="6727089" y="5106036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Oval 7"/>
              <p:cNvSpPr>
                <a:spLocks noChangeArrowheads="1"/>
              </p:cNvSpPr>
              <p:nvPr/>
            </p:nvSpPr>
            <p:spPr bwMode="auto">
              <a:xfrm>
                <a:off x="6008077" y="5156835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Oval 8"/>
              <p:cNvSpPr>
                <a:spLocks noChangeArrowheads="1"/>
              </p:cNvSpPr>
              <p:nvPr/>
            </p:nvSpPr>
            <p:spPr bwMode="auto">
              <a:xfrm>
                <a:off x="6400800" y="4977081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9"/>
              <p:cNvSpPr>
                <a:spLocks noChangeArrowheads="1"/>
              </p:cNvSpPr>
              <p:nvPr/>
            </p:nvSpPr>
            <p:spPr bwMode="auto">
              <a:xfrm>
                <a:off x="6400800" y="5296218"/>
                <a:ext cx="304800" cy="304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Oval 10"/>
              <p:cNvSpPr>
                <a:spLocks noChangeArrowheads="1"/>
              </p:cNvSpPr>
              <p:nvPr/>
            </p:nvSpPr>
            <p:spPr bwMode="auto">
              <a:xfrm>
                <a:off x="8321424" y="4540742"/>
                <a:ext cx="304800" cy="304800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Oval 9"/>
              <p:cNvSpPr>
                <a:spLocks noChangeArrowheads="1"/>
              </p:cNvSpPr>
              <p:nvPr/>
            </p:nvSpPr>
            <p:spPr bwMode="auto">
              <a:xfrm>
                <a:off x="8245229" y="4953636"/>
                <a:ext cx="304800" cy="304800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Oval 10"/>
              <p:cNvSpPr>
                <a:spLocks noChangeArrowheads="1"/>
              </p:cNvSpPr>
              <p:nvPr/>
            </p:nvSpPr>
            <p:spPr bwMode="auto">
              <a:xfrm>
                <a:off x="6375399" y="4667727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Oval 7"/>
              <p:cNvSpPr>
                <a:spLocks noChangeArrowheads="1"/>
              </p:cNvSpPr>
              <p:nvPr/>
            </p:nvSpPr>
            <p:spPr bwMode="auto">
              <a:xfrm>
                <a:off x="6023709" y="4562866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Oval 8"/>
              <p:cNvSpPr>
                <a:spLocks noChangeArrowheads="1"/>
              </p:cNvSpPr>
              <p:nvPr/>
            </p:nvSpPr>
            <p:spPr bwMode="auto">
              <a:xfrm>
                <a:off x="6350001" y="4344036"/>
                <a:ext cx="304800" cy="304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Oval 9"/>
              <p:cNvSpPr>
                <a:spLocks noChangeArrowheads="1"/>
              </p:cNvSpPr>
              <p:nvPr/>
            </p:nvSpPr>
            <p:spPr bwMode="auto">
              <a:xfrm>
                <a:off x="6727089" y="4690501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" name="Freeform 8"/>
            <p:cNvSpPr/>
            <p:nvPr/>
          </p:nvSpPr>
          <p:spPr bwMode="auto">
            <a:xfrm>
              <a:off x="1512726" y="3477843"/>
              <a:ext cx="6388628" cy="2508738"/>
            </a:xfrm>
            <a:custGeom>
              <a:avLst/>
              <a:gdLst>
                <a:gd name="connsiteX0" fmla="*/ 5466412 w 6388628"/>
                <a:gd name="connsiteY0" fmla="*/ 625231 h 2508738"/>
                <a:gd name="connsiteX1" fmla="*/ 5419520 w 6388628"/>
                <a:gd name="connsiteY1" fmla="*/ 656492 h 2508738"/>
                <a:gd name="connsiteX2" fmla="*/ 5364812 w 6388628"/>
                <a:gd name="connsiteY2" fmla="*/ 695569 h 2508738"/>
                <a:gd name="connsiteX3" fmla="*/ 5349182 w 6388628"/>
                <a:gd name="connsiteY3" fmla="*/ 726831 h 2508738"/>
                <a:gd name="connsiteX4" fmla="*/ 5341366 w 6388628"/>
                <a:gd name="connsiteY4" fmla="*/ 750277 h 2508738"/>
                <a:gd name="connsiteX5" fmla="*/ 5317920 w 6388628"/>
                <a:gd name="connsiteY5" fmla="*/ 781538 h 2508738"/>
                <a:gd name="connsiteX6" fmla="*/ 5302289 w 6388628"/>
                <a:gd name="connsiteY6" fmla="*/ 804985 h 2508738"/>
                <a:gd name="connsiteX7" fmla="*/ 5278843 w 6388628"/>
                <a:gd name="connsiteY7" fmla="*/ 836246 h 2508738"/>
                <a:gd name="connsiteX8" fmla="*/ 5255397 w 6388628"/>
                <a:gd name="connsiteY8" fmla="*/ 875323 h 2508738"/>
                <a:gd name="connsiteX9" fmla="*/ 5231951 w 6388628"/>
                <a:gd name="connsiteY9" fmla="*/ 898769 h 2508738"/>
                <a:gd name="connsiteX10" fmla="*/ 5208505 w 6388628"/>
                <a:gd name="connsiteY10" fmla="*/ 930031 h 2508738"/>
                <a:gd name="connsiteX11" fmla="*/ 5200689 w 6388628"/>
                <a:gd name="connsiteY11" fmla="*/ 969108 h 2508738"/>
                <a:gd name="connsiteX12" fmla="*/ 5145982 w 6388628"/>
                <a:gd name="connsiteY12" fmla="*/ 1039446 h 2508738"/>
                <a:gd name="connsiteX13" fmla="*/ 5114720 w 6388628"/>
                <a:gd name="connsiteY13" fmla="*/ 1094154 h 2508738"/>
                <a:gd name="connsiteX14" fmla="*/ 5091274 w 6388628"/>
                <a:gd name="connsiteY14" fmla="*/ 1133231 h 2508738"/>
                <a:gd name="connsiteX15" fmla="*/ 5075643 w 6388628"/>
                <a:gd name="connsiteY15" fmla="*/ 1156677 h 2508738"/>
                <a:gd name="connsiteX16" fmla="*/ 5060012 w 6388628"/>
                <a:gd name="connsiteY16" fmla="*/ 1211385 h 2508738"/>
                <a:gd name="connsiteX17" fmla="*/ 5044382 w 6388628"/>
                <a:gd name="connsiteY17" fmla="*/ 1234831 h 2508738"/>
                <a:gd name="connsiteX18" fmla="*/ 5028751 w 6388628"/>
                <a:gd name="connsiteY18" fmla="*/ 1273908 h 2508738"/>
                <a:gd name="connsiteX19" fmla="*/ 5013120 w 6388628"/>
                <a:gd name="connsiteY19" fmla="*/ 1305169 h 2508738"/>
                <a:gd name="connsiteX20" fmla="*/ 4997489 w 6388628"/>
                <a:gd name="connsiteY20" fmla="*/ 1352062 h 2508738"/>
                <a:gd name="connsiteX21" fmla="*/ 4974043 w 6388628"/>
                <a:gd name="connsiteY21" fmla="*/ 1398954 h 2508738"/>
                <a:gd name="connsiteX22" fmla="*/ 4958412 w 6388628"/>
                <a:gd name="connsiteY22" fmla="*/ 1445846 h 2508738"/>
                <a:gd name="connsiteX23" fmla="*/ 4950597 w 6388628"/>
                <a:gd name="connsiteY23" fmla="*/ 1469292 h 2508738"/>
                <a:gd name="connsiteX24" fmla="*/ 4919336 w 6388628"/>
                <a:gd name="connsiteY24" fmla="*/ 1492738 h 2508738"/>
                <a:gd name="connsiteX25" fmla="*/ 4911520 w 6388628"/>
                <a:gd name="connsiteY25" fmla="*/ 1524000 h 2508738"/>
                <a:gd name="connsiteX26" fmla="*/ 4864628 w 6388628"/>
                <a:gd name="connsiteY26" fmla="*/ 1547446 h 2508738"/>
                <a:gd name="connsiteX27" fmla="*/ 4856812 w 6388628"/>
                <a:gd name="connsiteY27" fmla="*/ 1570892 h 2508738"/>
                <a:gd name="connsiteX28" fmla="*/ 4809920 w 6388628"/>
                <a:gd name="connsiteY28" fmla="*/ 1602154 h 2508738"/>
                <a:gd name="connsiteX29" fmla="*/ 4770843 w 6388628"/>
                <a:gd name="connsiteY29" fmla="*/ 1641231 h 2508738"/>
                <a:gd name="connsiteX30" fmla="*/ 4731766 w 6388628"/>
                <a:gd name="connsiteY30" fmla="*/ 1672492 h 2508738"/>
                <a:gd name="connsiteX31" fmla="*/ 4700505 w 6388628"/>
                <a:gd name="connsiteY31" fmla="*/ 1695938 h 2508738"/>
                <a:gd name="connsiteX32" fmla="*/ 4677059 w 6388628"/>
                <a:gd name="connsiteY32" fmla="*/ 1719385 h 2508738"/>
                <a:gd name="connsiteX33" fmla="*/ 4630166 w 6388628"/>
                <a:gd name="connsiteY33" fmla="*/ 1735015 h 2508738"/>
                <a:gd name="connsiteX34" fmla="*/ 4606720 w 6388628"/>
                <a:gd name="connsiteY34" fmla="*/ 1766277 h 2508738"/>
                <a:gd name="connsiteX35" fmla="*/ 4575459 w 6388628"/>
                <a:gd name="connsiteY35" fmla="*/ 1789723 h 2508738"/>
                <a:gd name="connsiteX36" fmla="*/ 4512936 w 6388628"/>
                <a:gd name="connsiteY36" fmla="*/ 1813169 h 2508738"/>
                <a:gd name="connsiteX37" fmla="*/ 4489489 w 6388628"/>
                <a:gd name="connsiteY37" fmla="*/ 1828800 h 2508738"/>
                <a:gd name="connsiteX38" fmla="*/ 4458228 w 6388628"/>
                <a:gd name="connsiteY38" fmla="*/ 1836615 h 2508738"/>
                <a:gd name="connsiteX39" fmla="*/ 4364443 w 6388628"/>
                <a:gd name="connsiteY39" fmla="*/ 1852246 h 2508738"/>
                <a:gd name="connsiteX40" fmla="*/ 4255028 w 6388628"/>
                <a:gd name="connsiteY40" fmla="*/ 1844431 h 2508738"/>
                <a:gd name="connsiteX41" fmla="*/ 4223766 w 6388628"/>
                <a:gd name="connsiteY41" fmla="*/ 1836615 h 2508738"/>
                <a:gd name="connsiteX42" fmla="*/ 4169059 w 6388628"/>
                <a:gd name="connsiteY42" fmla="*/ 1820985 h 2508738"/>
                <a:gd name="connsiteX43" fmla="*/ 4098720 w 6388628"/>
                <a:gd name="connsiteY43" fmla="*/ 1813169 h 2508738"/>
                <a:gd name="connsiteX44" fmla="*/ 4059643 w 6388628"/>
                <a:gd name="connsiteY44" fmla="*/ 1805354 h 2508738"/>
                <a:gd name="connsiteX45" fmla="*/ 3981489 w 6388628"/>
                <a:gd name="connsiteY45" fmla="*/ 1781908 h 2508738"/>
                <a:gd name="connsiteX46" fmla="*/ 3903336 w 6388628"/>
                <a:gd name="connsiteY46" fmla="*/ 1766277 h 2508738"/>
                <a:gd name="connsiteX47" fmla="*/ 3809551 w 6388628"/>
                <a:gd name="connsiteY47" fmla="*/ 1735015 h 2508738"/>
                <a:gd name="connsiteX48" fmla="*/ 3754843 w 6388628"/>
                <a:gd name="connsiteY48" fmla="*/ 1727200 h 2508738"/>
                <a:gd name="connsiteX49" fmla="*/ 3707951 w 6388628"/>
                <a:gd name="connsiteY49" fmla="*/ 1711569 h 2508738"/>
                <a:gd name="connsiteX50" fmla="*/ 3668874 w 6388628"/>
                <a:gd name="connsiteY50" fmla="*/ 1703754 h 2508738"/>
                <a:gd name="connsiteX51" fmla="*/ 3637612 w 6388628"/>
                <a:gd name="connsiteY51" fmla="*/ 1695938 h 2508738"/>
                <a:gd name="connsiteX52" fmla="*/ 3614166 w 6388628"/>
                <a:gd name="connsiteY52" fmla="*/ 1680308 h 2508738"/>
                <a:gd name="connsiteX53" fmla="*/ 3582905 w 6388628"/>
                <a:gd name="connsiteY53" fmla="*/ 1656862 h 2508738"/>
                <a:gd name="connsiteX54" fmla="*/ 3528197 w 6388628"/>
                <a:gd name="connsiteY54" fmla="*/ 1625600 h 2508738"/>
                <a:gd name="connsiteX55" fmla="*/ 3504751 w 6388628"/>
                <a:gd name="connsiteY55" fmla="*/ 1602154 h 2508738"/>
                <a:gd name="connsiteX56" fmla="*/ 3450043 w 6388628"/>
                <a:gd name="connsiteY56" fmla="*/ 1570892 h 2508738"/>
                <a:gd name="connsiteX57" fmla="*/ 3395336 w 6388628"/>
                <a:gd name="connsiteY57" fmla="*/ 1524000 h 2508738"/>
                <a:gd name="connsiteX58" fmla="*/ 3371889 w 6388628"/>
                <a:gd name="connsiteY58" fmla="*/ 1516185 h 2508738"/>
                <a:gd name="connsiteX59" fmla="*/ 3332812 w 6388628"/>
                <a:gd name="connsiteY59" fmla="*/ 1484923 h 2508738"/>
                <a:gd name="connsiteX60" fmla="*/ 3301551 w 6388628"/>
                <a:gd name="connsiteY60" fmla="*/ 1477108 h 2508738"/>
                <a:gd name="connsiteX61" fmla="*/ 3254659 w 6388628"/>
                <a:gd name="connsiteY61" fmla="*/ 1453662 h 2508738"/>
                <a:gd name="connsiteX62" fmla="*/ 3184320 w 6388628"/>
                <a:gd name="connsiteY62" fmla="*/ 1414585 h 2508738"/>
                <a:gd name="connsiteX63" fmla="*/ 3160874 w 6388628"/>
                <a:gd name="connsiteY63" fmla="*/ 1398954 h 2508738"/>
                <a:gd name="connsiteX64" fmla="*/ 3129612 w 6388628"/>
                <a:gd name="connsiteY64" fmla="*/ 1391138 h 2508738"/>
                <a:gd name="connsiteX65" fmla="*/ 3074905 w 6388628"/>
                <a:gd name="connsiteY65" fmla="*/ 1375508 h 2508738"/>
                <a:gd name="connsiteX66" fmla="*/ 3051459 w 6388628"/>
                <a:gd name="connsiteY66" fmla="*/ 1359877 h 2508738"/>
                <a:gd name="connsiteX67" fmla="*/ 2965489 w 6388628"/>
                <a:gd name="connsiteY67" fmla="*/ 1344246 h 2508738"/>
                <a:gd name="connsiteX68" fmla="*/ 2895151 w 6388628"/>
                <a:gd name="connsiteY68" fmla="*/ 1320800 h 2508738"/>
                <a:gd name="connsiteX69" fmla="*/ 2731028 w 6388628"/>
                <a:gd name="connsiteY69" fmla="*/ 1305169 h 2508738"/>
                <a:gd name="connsiteX70" fmla="*/ 2668505 w 6388628"/>
                <a:gd name="connsiteY70" fmla="*/ 1297354 h 2508738"/>
                <a:gd name="connsiteX71" fmla="*/ 2559089 w 6388628"/>
                <a:gd name="connsiteY71" fmla="*/ 1273908 h 2508738"/>
                <a:gd name="connsiteX72" fmla="*/ 2520012 w 6388628"/>
                <a:gd name="connsiteY72" fmla="*/ 1266092 h 2508738"/>
                <a:gd name="connsiteX73" fmla="*/ 2434043 w 6388628"/>
                <a:gd name="connsiteY73" fmla="*/ 1234831 h 2508738"/>
                <a:gd name="connsiteX74" fmla="*/ 2394966 w 6388628"/>
                <a:gd name="connsiteY74" fmla="*/ 1227015 h 2508738"/>
                <a:gd name="connsiteX75" fmla="*/ 2371520 w 6388628"/>
                <a:gd name="connsiteY75" fmla="*/ 1219200 h 2508738"/>
                <a:gd name="connsiteX76" fmla="*/ 2348074 w 6388628"/>
                <a:gd name="connsiteY76" fmla="*/ 1203569 h 2508738"/>
                <a:gd name="connsiteX77" fmla="*/ 2324628 w 6388628"/>
                <a:gd name="connsiteY77" fmla="*/ 1195754 h 2508738"/>
                <a:gd name="connsiteX78" fmla="*/ 2262105 w 6388628"/>
                <a:gd name="connsiteY78" fmla="*/ 1172308 h 2508738"/>
                <a:gd name="connsiteX79" fmla="*/ 2215212 w 6388628"/>
                <a:gd name="connsiteY79" fmla="*/ 1125415 h 2508738"/>
                <a:gd name="connsiteX80" fmla="*/ 2191766 w 6388628"/>
                <a:gd name="connsiteY80" fmla="*/ 1109785 h 2508738"/>
                <a:gd name="connsiteX81" fmla="*/ 2137059 w 6388628"/>
                <a:gd name="connsiteY81" fmla="*/ 1055077 h 2508738"/>
                <a:gd name="connsiteX82" fmla="*/ 2121428 w 6388628"/>
                <a:gd name="connsiteY82" fmla="*/ 1031631 h 2508738"/>
                <a:gd name="connsiteX83" fmla="*/ 2097982 w 6388628"/>
                <a:gd name="connsiteY83" fmla="*/ 1000369 h 2508738"/>
                <a:gd name="connsiteX84" fmla="*/ 2074536 w 6388628"/>
                <a:gd name="connsiteY84" fmla="*/ 984738 h 2508738"/>
                <a:gd name="connsiteX85" fmla="*/ 2035459 w 6388628"/>
                <a:gd name="connsiteY85" fmla="*/ 930031 h 2508738"/>
                <a:gd name="connsiteX86" fmla="*/ 2004197 w 6388628"/>
                <a:gd name="connsiteY86" fmla="*/ 898769 h 2508738"/>
                <a:gd name="connsiteX87" fmla="*/ 1980751 w 6388628"/>
                <a:gd name="connsiteY87" fmla="*/ 859692 h 2508738"/>
                <a:gd name="connsiteX88" fmla="*/ 1949489 w 6388628"/>
                <a:gd name="connsiteY88" fmla="*/ 836246 h 2508738"/>
                <a:gd name="connsiteX89" fmla="*/ 1926043 w 6388628"/>
                <a:gd name="connsiteY89" fmla="*/ 804985 h 2508738"/>
                <a:gd name="connsiteX90" fmla="*/ 1902597 w 6388628"/>
                <a:gd name="connsiteY90" fmla="*/ 781538 h 2508738"/>
                <a:gd name="connsiteX91" fmla="*/ 1886966 w 6388628"/>
                <a:gd name="connsiteY91" fmla="*/ 758092 h 2508738"/>
                <a:gd name="connsiteX92" fmla="*/ 1824443 w 6388628"/>
                <a:gd name="connsiteY92" fmla="*/ 695569 h 2508738"/>
                <a:gd name="connsiteX93" fmla="*/ 1808812 w 6388628"/>
                <a:gd name="connsiteY93" fmla="*/ 672123 h 2508738"/>
                <a:gd name="connsiteX94" fmla="*/ 1777551 w 6388628"/>
                <a:gd name="connsiteY94" fmla="*/ 640862 h 2508738"/>
                <a:gd name="connsiteX95" fmla="*/ 1761920 w 6388628"/>
                <a:gd name="connsiteY95" fmla="*/ 617415 h 2508738"/>
                <a:gd name="connsiteX96" fmla="*/ 1715028 w 6388628"/>
                <a:gd name="connsiteY96" fmla="*/ 570523 h 2508738"/>
                <a:gd name="connsiteX97" fmla="*/ 1707212 w 6388628"/>
                <a:gd name="connsiteY97" fmla="*/ 547077 h 2508738"/>
                <a:gd name="connsiteX98" fmla="*/ 1644689 w 6388628"/>
                <a:gd name="connsiteY98" fmla="*/ 476738 h 2508738"/>
                <a:gd name="connsiteX99" fmla="*/ 1613428 w 6388628"/>
                <a:gd name="connsiteY99" fmla="*/ 429846 h 2508738"/>
                <a:gd name="connsiteX100" fmla="*/ 1582166 w 6388628"/>
                <a:gd name="connsiteY100" fmla="*/ 390769 h 2508738"/>
                <a:gd name="connsiteX101" fmla="*/ 1566536 w 6388628"/>
                <a:gd name="connsiteY101" fmla="*/ 367323 h 2508738"/>
                <a:gd name="connsiteX102" fmla="*/ 1543089 w 6388628"/>
                <a:gd name="connsiteY102" fmla="*/ 336062 h 2508738"/>
                <a:gd name="connsiteX103" fmla="*/ 1519643 w 6388628"/>
                <a:gd name="connsiteY103" fmla="*/ 296985 h 2508738"/>
                <a:gd name="connsiteX104" fmla="*/ 1496197 w 6388628"/>
                <a:gd name="connsiteY104" fmla="*/ 265723 h 2508738"/>
                <a:gd name="connsiteX105" fmla="*/ 1472751 w 6388628"/>
                <a:gd name="connsiteY105" fmla="*/ 242277 h 2508738"/>
                <a:gd name="connsiteX106" fmla="*/ 1441489 w 6388628"/>
                <a:gd name="connsiteY106" fmla="*/ 187569 h 2508738"/>
                <a:gd name="connsiteX107" fmla="*/ 1371151 w 6388628"/>
                <a:gd name="connsiteY107" fmla="*/ 132862 h 2508738"/>
                <a:gd name="connsiteX108" fmla="*/ 1347705 w 6388628"/>
                <a:gd name="connsiteY108" fmla="*/ 109415 h 2508738"/>
                <a:gd name="connsiteX109" fmla="*/ 1292997 w 6388628"/>
                <a:gd name="connsiteY109" fmla="*/ 78154 h 2508738"/>
                <a:gd name="connsiteX110" fmla="*/ 1207028 w 6388628"/>
                <a:gd name="connsiteY110" fmla="*/ 31262 h 2508738"/>
                <a:gd name="connsiteX111" fmla="*/ 933489 w 6388628"/>
                <a:gd name="connsiteY111" fmla="*/ 0 h 2508738"/>
                <a:gd name="connsiteX112" fmla="*/ 745920 w 6388628"/>
                <a:gd name="connsiteY112" fmla="*/ 7815 h 2508738"/>
                <a:gd name="connsiteX113" fmla="*/ 675582 w 6388628"/>
                <a:gd name="connsiteY113" fmla="*/ 31262 h 2508738"/>
                <a:gd name="connsiteX114" fmla="*/ 652136 w 6388628"/>
                <a:gd name="connsiteY114" fmla="*/ 39077 h 2508738"/>
                <a:gd name="connsiteX115" fmla="*/ 589612 w 6388628"/>
                <a:gd name="connsiteY115" fmla="*/ 62523 h 2508738"/>
                <a:gd name="connsiteX116" fmla="*/ 558351 w 6388628"/>
                <a:gd name="connsiteY116" fmla="*/ 85969 h 2508738"/>
                <a:gd name="connsiteX117" fmla="*/ 527089 w 6388628"/>
                <a:gd name="connsiteY117" fmla="*/ 117231 h 2508738"/>
                <a:gd name="connsiteX118" fmla="*/ 511459 w 6388628"/>
                <a:gd name="connsiteY118" fmla="*/ 140677 h 2508738"/>
                <a:gd name="connsiteX119" fmla="*/ 441120 w 6388628"/>
                <a:gd name="connsiteY119" fmla="*/ 218831 h 2508738"/>
                <a:gd name="connsiteX120" fmla="*/ 394228 w 6388628"/>
                <a:gd name="connsiteY120" fmla="*/ 296985 h 2508738"/>
                <a:gd name="connsiteX121" fmla="*/ 331705 w 6388628"/>
                <a:gd name="connsiteY121" fmla="*/ 382954 h 2508738"/>
                <a:gd name="connsiteX122" fmla="*/ 269182 w 6388628"/>
                <a:gd name="connsiteY122" fmla="*/ 468923 h 2508738"/>
                <a:gd name="connsiteX123" fmla="*/ 245736 w 6388628"/>
                <a:gd name="connsiteY123" fmla="*/ 492369 h 2508738"/>
                <a:gd name="connsiteX124" fmla="*/ 222289 w 6388628"/>
                <a:gd name="connsiteY124" fmla="*/ 539262 h 2508738"/>
                <a:gd name="connsiteX125" fmla="*/ 167582 w 6388628"/>
                <a:gd name="connsiteY125" fmla="*/ 617415 h 2508738"/>
                <a:gd name="connsiteX126" fmla="*/ 136320 w 6388628"/>
                <a:gd name="connsiteY126" fmla="*/ 679938 h 2508738"/>
                <a:gd name="connsiteX127" fmla="*/ 120689 w 6388628"/>
                <a:gd name="connsiteY127" fmla="*/ 750277 h 2508738"/>
                <a:gd name="connsiteX128" fmla="*/ 81612 w 6388628"/>
                <a:gd name="connsiteY128" fmla="*/ 812800 h 2508738"/>
                <a:gd name="connsiteX129" fmla="*/ 73797 w 6388628"/>
                <a:gd name="connsiteY129" fmla="*/ 851877 h 2508738"/>
                <a:gd name="connsiteX130" fmla="*/ 50351 w 6388628"/>
                <a:gd name="connsiteY130" fmla="*/ 883138 h 2508738"/>
                <a:gd name="connsiteX131" fmla="*/ 26905 w 6388628"/>
                <a:gd name="connsiteY131" fmla="*/ 945662 h 2508738"/>
                <a:gd name="connsiteX132" fmla="*/ 19089 w 6388628"/>
                <a:gd name="connsiteY132" fmla="*/ 1016000 h 2508738"/>
                <a:gd name="connsiteX133" fmla="*/ 3459 w 6388628"/>
                <a:gd name="connsiteY133" fmla="*/ 1109785 h 2508738"/>
                <a:gd name="connsiteX134" fmla="*/ 34720 w 6388628"/>
                <a:gd name="connsiteY134" fmla="*/ 1688123 h 2508738"/>
                <a:gd name="connsiteX135" fmla="*/ 58166 w 6388628"/>
                <a:gd name="connsiteY135" fmla="*/ 1774092 h 2508738"/>
                <a:gd name="connsiteX136" fmla="*/ 89428 w 6388628"/>
                <a:gd name="connsiteY136" fmla="*/ 1813169 h 2508738"/>
                <a:gd name="connsiteX137" fmla="*/ 167582 w 6388628"/>
                <a:gd name="connsiteY137" fmla="*/ 1906954 h 2508738"/>
                <a:gd name="connsiteX138" fmla="*/ 191028 w 6388628"/>
                <a:gd name="connsiteY138" fmla="*/ 1914769 h 2508738"/>
                <a:gd name="connsiteX139" fmla="*/ 214474 w 6388628"/>
                <a:gd name="connsiteY139" fmla="*/ 1938215 h 2508738"/>
                <a:gd name="connsiteX140" fmla="*/ 284812 w 6388628"/>
                <a:gd name="connsiteY140" fmla="*/ 1969477 h 2508738"/>
                <a:gd name="connsiteX141" fmla="*/ 362966 w 6388628"/>
                <a:gd name="connsiteY141" fmla="*/ 2000738 h 2508738"/>
                <a:gd name="connsiteX142" fmla="*/ 433305 w 6388628"/>
                <a:gd name="connsiteY142" fmla="*/ 2039815 h 2508738"/>
                <a:gd name="connsiteX143" fmla="*/ 456751 w 6388628"/>
                <a:gd name="connsiteY143" fmla="*/ 2047631 h 2508738"/>
                <a:gd name="connsiteX144" fmla="*/ 480197 w 6388628"/>
                <a:gd name="connsiteY144" fmla="*/ 2063262 h 2508738"/>
                <a:gd name="connsiteX145" fmla="*/ 511459 w 6388628"/>
                <a:gd name="connsiteY145" fmla="*/ 2078892 h 2508738"/>
                <a:gd name="connsiteX146" fmla="*/ 542720 w 6388628"/>
                <a:gd name="connsiteY146" fmla="*/ 2102338 h 2508738"/>
                <a:gd name="connsiteX147" fmla="*/ 597428 w 6388628"/>
                <a:gd name="connsiteY147" fmla="*/ 2117969 h 2508738"/>
                <a:gd name="connsiteX148" fmla="*/ 636505 w 6388628"/>
                <a:gd name="connsiteY148" fmla="*/ 2133600 h 2508738"/>
                <a:gd name="connsiteX149" fmla="*/ 659951 w 6388628"/>
                <a:gd name="connsiteY149" fmla="*/ 2141415 h 2508738"/>
                <a:gd name="connsiteX150" fmla="*/ 699028 w 6388628"/>
                <a:gd name="connsiteY150" fmla="*/ 2172677 h 2508738"/>
                <a:gd name="connsiteX151" fmla="*/ 730289 w 6388628"/>
                <a:gd name="connsiteY151" fmla="*/ 2180492 h 2508738"/>
                <a:gd name="connsiteX152" fmla="*/ 769366 w 6388628"/>
                <a:gd name="connsiteY152" fmla="*/ 2203938 h 2508738"/>
                <a:gd name="connsiteX153" fmla="*/ 800628 w 6388628"/>
                <a:gd name="connsiteY153" fmla="*/ 2227385 h 2508738"/>
                <a:gd name="connsiteX154" fmla="*/ 847520 w 6388628"/>
                <a:gd name="connsiteY154" fmla="*/ 2274277 h 2508738"/>
                <a:gd name="connsiteX155" fmla="*/ 902228 w 6388628"/>
                <a:gd name="connsiteY155" fmla="*/ 2297723 h 2508738"/>
                <a:gd name="connsiteX156" fmla="*/ 956936 w 6388628"/>
                <a:gd name="connsiteY156" fmla="*/ 2336800 h 2508738"/>
                <a:gd name="connsiteX157" fmla="*/ 980382 w 6388628"/>
                <a:gd name="connsiteY157" fmla="*/ 2360246 h 2508738"/>
                <a:gd name="connsiteX158" fmla="*/ 1003828 w 6388628"/>
                <a:gd name="connsiteY158" fmla="*/ 2368062 h 2508738"/>
                <a:gd name="connsiteX159" fmla="*/ 1058536 w 6388628"/>
                <a:gd name="connsiteY159" fmla="*/ 2399323 h 2508738"/>
                <a:gd name="connsiteX160" fmla="*/ 1081982 w 6388628"/>
                <a:gd name="connsiteY160" fmla="*/ 2414954 h 2508738"/>
                <a:gd name="connsiteX161" fmla="*/ 1121059 w 6388628"/>
                <a:gd name="connsiteY161" fmla="*/ 2422769 h 2508738"/>
                <a:gd name="connsiteX162" fmla="*/ 1167951 w 6388628"/>
                <a:gd name="connsiteY162" fmla="*/ 2438400 h 2508738"/>
                <a:gd name="connsiteX163" fmla="*/ 1207028 w 6388628"/>
                <a:gd name="connsiteY163" fmla="*/ 2446215 h 2508738"/>
                <a:gd name="connsiteX164" fmla="*/ 1308628 w 6388628"/>
                <a:gd name="connsiteY164" fmla="*/ 2477477 h 2508738"/>
                <a:gd name="connsiteX165" fmla="*/ 1425859 w 6388628"/>
                <a:gd name="connsiteY165" fmla="*/ 2500923 h 2508738"/>
                <a:gd name="connsiteX166" fmla="*/ 2074536 w 6388628"/>
                <a:gd name="connsiteY166" fmla="*/ 2493108 h 2508738"/>
                <a:gd name="connsiteX167" fmla="*/ 2262105 w 6388628"/>
                <a:gd name="connsiteY167" fmla="*/ 2485292 h 2508738"/>
                <a:gd name="connsiteX168" fmla="*/ 2605982 w 6388628"/>
                <a:gd name="connsiteY168" fmla="*/ 2454031 h 2508738"/>
                <a:gd name="connsiteX169" fmla="*/ 2738843 w 6388628"/>
                <a:gd name="connsiteY169" fmla="*/ 2438400 h 2508738"/>
                <a:gd name="connsiteX170" fmla="*/ 2871705 w 6388628"/>
                <a:gd name="connsiteY170" fmla="*/ 2430585 h 2508738"/>
                <a:gd name="connsiteX171" fmla="*/ 3465674 w 6388628"/>
                <a:gd name="connsiteY171" fmla="*/ 2446215 h 2508738"/>
                <a:gd name="connsiteX172" fmla="*/ 3575089 w 6388628"/>
                <a:gd name="connsiteY172" fmla="*/ 2461846 h 2508738"/>
                <a:gd name="connsiteX173" fmla="*/ 3825182 w 6388628"/>
                <a:gd name="connsiteY173" fmla="*/ 2485292 h 2508738"/>
                <a:gd name="connsiteX174" fmla="*/ 3903336 w 6388628"/>
                <a:gd name="connsiteY174" fmla="*/ 2500923 h 2508738"/>
                <a:gd name="connsiteX175" fmla="*/ 4176874 w 6388628"/>
                <a:gd name="connsiteY175" fmla="*/ 2508738 h 2508738"/>
                <a:gd name="connsiteX176" fmla="*/ 4583274 w 6388628"/>
                <a:gd name="connsiteY176" fmla="*/ 2493108 h 2508738"/>
                <a:gd name="connsiteX177" fmla="*/ 4739582 w 6388628"/>
                <a:gd name="connsiteY177" fmla="*/ 2477477 h 2508738"/>
                <a:gd name="connsiteX178" fmla="*/ 5013120 w 6388628"/>
                <a:gd name="connsiteY178" fmla="*/ 2454031 h 2508738"/>
                <a:gd name="connsiteX179" fmla="*/ 5091274 w 6388628"/>
                <a:gd name="connsiteY179" fmla="*/ 2438400 h 2508738"/>
                <a:gd name="connsiteX180" fmla="*/ 5161612 w 6388628"/>
                <a:gd name="connsiteY180" fmla="*/ 2430585 h 2508738"/>
                <a:gd name="connsiteX181" fmla="*/ 5247582 w 6388628"/>
                <a:gd name="connsiteY181" fmla="*/ 2414954 h 2508738"/>
                <a:gd name="connsiteX182" fmla="*/ 5466412 w 6388628"/>
                <a:gd name="connsiteY182" fmla="*/ 2375877 h 2508738"/>
                <a:gd name="connsiteX183" fmla="*/ 5497674 w 6388628"/>
                <a:gd name="connsiteY183" fmla="*/ 2360246 h 2508738"/>
                <a:gd name="connsiteX184" fmla="*/ 5583643 w 6388628"/>
                <a:gd name="connsiteY184" fmla="*/ 2336800 h 2508738"/>
                <a:gd name="connsiteX185" fmla="*/ 5622720 w 6388628"/>
                <a:gd name="connsiteY185" fmla="*/ 2313354 h 2508738"/>
                <a:gd name="connsiteX186" fmla="*/ 5685243 w 6388628"/>
                <a:gd name="connsiteY186" fmla="*/ 2289908 h 2508738"/>
                <a:gd name="connsiteX187" fmla="*/ 5708689 w 6388628"/>
                <a:gd name="connsiteY187" fmla="*/ 2282092 h 2508738"/>
                <a:gd name="connsiteX188" fmla="*/ 5739951 w 6388628"/>
                <a:gd name="connsiteY188" fmla="*/ 2266462 h 2508738"/>
                <a:gd name="connsiteX189" fmla="*/ 5794659 w 6388628"/>
                <a:gd name="connsiteY189" fmla="*/ 2243015 h 2508738"/>
                <a:gd name="connsiteX190" fmla="*/ 5849366 w 6388628"/>
                <a:gd name="connsiteY190" fmla="*/ 2211754 h 2508738"/>
                <a:gd name="connsiteX191" fmla="*/ 5904074 w 6388628"/>
                <a:gd name="connsiteY191" fmla="*/ 2172677 h 2508738"/>
                <a:gd name="connsiteX192" fmla="*/ 5966597 w 6388628"/>
                <a:gd name="connsiteY192" fmla="*/ 2133600 h 2508738"/>
                <a:gd name="connsiteX193" fmla="*/ 6013489 w 6388628"/>
                <a:gd name="connsiteY193" fmla="*/ 2086708 h 2508738"/>
                <a:gd name="connsiteX194" fmla="*/ 6036936 w 6388628"/>
                <a:gd name="connsiteY194" fmla="*/ 2047631 h 2508738"/>
                <a:gd name="connsiteX195" fmla="*/ 6060382 w 6388628"/>
                <a:gd name="connsiteY195" fmla="*/ 2039815 h 2508738"/>
                <a:gd name="connsiteX196" fmla="*/ 6115089 w 6388628"/>
                <a:gd name="connsiteY196" fmla="*/ 1961662 h 2508738"/>
                <a:gd name="connsiteX197" fmla="*/ 6122905 w 6388628"/>
                <a:gd name="connsiteY197" fmla="*/ 1930400 h 2508738"/>
                <a:gd name="connsiteX198" fmla="*/ 6130720 w 6388628"/>
                <a:gd name="connsiteY198" fmla="*/ 1906954 h 2508738"/>
                <a:gd name="connsiteX199" fmla="*/ 6146351 w 6388628"/>
                <a:gd name="connsiteY199" fmla="*/ 1883508 h 2508738"/>
                <a:gd name="connsiteX200" fmla="*/ 6177612 w 6388628"/>
                <a:gd name="connsiteY200" fmla="*/ 1813169 h 2508738"/>
                <a:gd name="connsiteX201" fmla="*/ 6193243 w 6388628"/>
                <a:gd name="connsiteY201" fmla="*/ 1781908 h 2508738"/>
                <a:gd name="connsiteX202" fmla="*/ 6216689 w 6388628"/>
                <a:gd name="connsiteY202" fmla="*/ 1727200 h 2508738"/>
                <a:gd name="connsiteX203" fmla="*/ 6247951 w 6388628"/>
                <a:gd name="connsiteY203" fmla="*/ 1633415 h 2508738"/>
                <a:gd name="connsiteX204" fmla="*/ 6271397 w 6388628"/>
                <a:gd name="connsiteY204" fmla="*/ 1555262 h 2508738"/>
                <a:gd name="connsiteX205" fmla="*/ 6279212 w 6388628"/>
                <a:gd name="connsiteY205" fmla="*/ 1516185 h 2508738"/>
                <a:gd name="connsiteX206" fmla="*/ 6294843 w 6388628"/>
                <a:gd name="connsiteY206" fmla="*/ 1484923 h 2508738"/>
                <a:gd name="connsiteX207" fmla="*/ 6318289 w 6388628"/>
                <a:gd name="connsiteY207" fmla="*/ 1422400 h 2508738"/>
                <a:gd name="connsiteX208" fmla="*/ 6333920 w 6388628"/>
                <a:gd name="connsiteY208" fmla="*/ 1367692 h 2508738"/>
                <a:gd name="connsiteX209" fmla="*/ 6341736 w 6388628"/>
                <a:gd name="connsiteY209" fmla="*/ 1320800 h 2508738"/>
                <a:gd name="connsiteX210" fmla="*/ 6357366 w 6388628"/>
                <a:gd name="connsiteY210" fmla="*/ 1297354 h 2508738"/>
                <a:gd name="connsiteX211" fmla="*/ 6365182 w 6388628"/>
                <a:gd name="connsiteY211" fmla="*/ 1242646 h 2508738"/>
                <a:gd name="connsiteX212" fmla="*/ 6380812 w 6388628"/>
                <a:gd name="connsiteY212" fmla="*/ 1148862 h 2508738"/>
                <a:gd name="connsiteX213" fmla="*/ 6388628 w 6388628"/>
                <a:gd name="connsiteY213" fmla="*/ 1062892 h 2508738"/>
                <a:gd name="connsiteX214" fmla="*/ 6380812 w 6388628"/>
                <a:gd name="connsiteY214" fmla="*/ 1016000 h 2508738"/>
                <a:gd name="connsiteX215" fmla="*/ 6372997 w 6388628"/>
                <a:gd name="connsiteY215" fmla="*/ 930031 h 2508738"/>
                <a:gd name="connsiteX216" fmla="*/ 6349551 w 6388628"/>
                <a:gd name="connsiteY216" fmla="*/ 890954 h 2508738"/>
                <a:gd name="connsiteX217" fmla="*/ 6341736 w 6388628"/>
                <a:gd name="connsiteY217" fmla="*/ 859692 h 2508738"/>
                <a:gd name="connsiteX218" fmla="*/ 6310474 w 6388628"/>
                <a:gd name="connsiteY218" fmla="*/ 789354 h 2508738"/>
                <a:gd name="connsiteX219" fmla="*/ 6294843 w 6388628"/>
                <a:gd name="connsiteY219" fmla="*/ 726831 h 2508738"/>
                <a:gd name="connsiteX220" fmla="*/ 6255766 w 6388628"/>
                <a:gd name="connsiteY220" fmla="*/ 656492 h 2508738"/>
                <a:gd name="connsiteX221" fmla="*/ 6232320 w 6388628"/>
                <a:gd name="connsiteY221" fmla="*/ 593969 h 2508738"/>
                <a:gd name="connsiteX222" fmla="*/ 6193243 w 6388628"/>
                <a:gd name="connsiteY222" fmla="*/ 515815 h 2508738"/>
                <a:gd name="connsiteX223" fmla="*/ 6185428 w 6388628"/>
                <a:gd name="connsiteY223" fmla="*/ 492369 h 2508738"/>
                <a:gd name="connsiteX224" fmla="*/ 6177612 w 6388628"/>
                <a:gd name="connsiteY224" fmla="*/ 461108 h 2508738"/>
                <a:gd name="connsiteX225" fmla="*/ 6130720 w 6388628"/>
                <a:gd name="connsiteY225" fmla="*/ 429846 h 2508738"/>
                <a:gd name="connsiteX226" fmla="*/ 6076012 w 6388628"/>
                <a:gd name="connsiteY226" fmla="*/ 406400 h 2508738"/>
                <a:gd name="connsiteX227" fmla="*/ 5849366 w 6388628"/>
                <a:gd name="connsiteY227" fmla="*/ 414215 h 2508738"/>
                <a:gd name="connsiteX228" fmla="*/ 5747766 w 6388628"/>
                <a:gd name="connsiteY228" fmla="*/ 445477 h 2508738"/>
                <a:gd name="connsiteX229" fmla="*/ 5724320 w 6388628"/>
                <a:gd name="connsiteY229" fmla="*/ 453292 h 2508738"/>
                <a:gd name="connsiteX230" fmla="*/ 5693059 w 6388628"/>
                <a:gd name="connsiteY230" fmla="*/ 476738 h 2508738"/>
                <a:gd name="connsiteX231" fmla="*/ 5638351 w 6388628"/>
                <a:gd name="connsiteY231" fmla="*/ 492369 h 2508738"/>
                <a:gd name="connsiteX232" fmla="*/ 5591459 w 6388628"/>
                <a:gd name="connsiteY232" fmla="*/ 523631 h 2508738"/>
                <a:gd name="connsiteX233" fmla="*/ 5568012 w 6388628"/>
                <a:gd name="connsiteY233" fmla="*/ 531446 h 2508738"/>
                <a:gd name="connsiteX234" fmla="*/ 5513305 w 6388628"/>
                <a:gd name="connsiteY234" fmla="*/ 562708 h 2508738"/>
                <a:gd name="connsiteX235" fmla="*/ 5497674 w 6388628"/>
                <a:gd name="connsiteY235" fmla="*/ 586154 h 2508738"/>
                <a:gd name="connsiteX236" fmla="*/ 5466412 w 6388628"/>
                <a:gd name="connsiteY236" fmla="*/ 601785 h 2508738"/>
                <a:gd name="connsiteX237" fmla="*/ 5466412 w 6388628"/>
                <a:gd name="connsiteY237" fmla="*/ 625231 h 25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</a:cxnLst>
              <a:rect l="l" t="t" r="r" b="b"/>
              <a:pathLst>
                <a:path w="6388628" h="2508738">
                  <a:moveTo>
                    <a:pt x="5466412" y="625231"/>
                  </a:moveTo>
                  <a:cubicBezTo>
                    <a:pt x="5458597" y="634349"/>
                    <a:pt x="5434349" y="644959"/>
                    <a:pt x="5419520" y="656492"/>
                  </a:cubicBezTo>
                  <a:cubicBezTo>
                    <a:pt x="5362487" y="700850"/>
                    <a:pt x="5432680" y="661635"/>
                    <a:pt x="5364812" y="695569"/>
                  </a:cubicBezTo>
                  <a:cubicBezTo>
                    <a:pt x="5359602" y="705990"/>
                    <a:pt x="5353771" y="716122"/>
                    <a:pt x="5349182" y="726831"/>
                  </a:cubicBezTo>
                  <a:cubicBezTo>
                    <a:pt x="5345937" y="734403"/>
                    <a:pt x="5345453" y="743124"/>
                    <a:pt x="5341366" y="750277"/>
                  </a:cubicBezTo>
                  <a:cubicBezTo>
                    <a:pt x="5334903" y="761586"/>
                    <a:pt x="5325491" y="770939"/>
                    <a:pt x="5317920" y="781538"/>
                  </a:cubicBezTo>
                  <a:cubicBezTo>
                    <a:pt x="5312460" y="789182"/>
                    <a:pt x="5307749" y="797341"/>
                    <a:pt x="5302289" y="804985"/>
                  </a:cubicBezTo>
                  <a:cubicBezTo>
                    <a:pt x="5294718" y="815584"/>
                    <a:pt x="5286068" y="825408"/>
                    <a:pt x="5278843" y="836246"/>
                  </a:cubicBezTo>
                  <a:cubicBezTo>
                    <a:pt x="5270417" y="848885"/>
                    <a:pt x="5264511" y="863171"/>
                    <a:pt x="5255397" y="875323"/>
                  </a:cubicBezTo>
                  <a:cubicBezTo>
                    <a:pt x="5248765" y="884165"/>
                    <a:pt x="5239144" y="890377"/>
                    <a:pt x="5231951" y="898769"/>
                  </a:cubicBezTo>
                  <a:cubicBezTo>
                    <a:pt x="5223474" y="908659"/>
                    <a:pt x="5216320" y="919610"/>
                    <a:pt x="5208505" y="930031"/>
                  </a:cubicBezTo>
                  <a:cubicBezTo>
                    <a:pt x="5205900" y="943057"/>
                    <a:pt x="5207280" y="957575"/>
                    <a:pt x="5200689" y="969108"/>
                  </a:cubicBezTo>
                  <a:cubicBezTo>
                    <a:pt x="5185952" y="994897"/>
                    <a:pt x="5145982" y="1039446"/>
                    <a:pt x="5145982" y="1039446"/>
                  </a:cubicBezTo>
                  <a:cubicBezTo>
                    <a:pt x="5132051" y="1081234"/>
                    <a:pt x="5146264" y="1046838"/>
                    <a:pt x="5114720" y="1094154"/>
                  </a:cubicBezTo>
                  <a:cubicBezTo>
                    <a:pt x="5106294" y="1106793"/>
                    <a:pt x="5099325" y="1120350"/>
                    <a:pt x="5091274" y="1133231"/>
                  </a:cubicBezTo>
                  <a:cubicBezTo>
                    <a:pt x="5086296" y="1141196"/>
                    <a:pt x="5080853" y="1148862"/>
                    <a:pt x="5075643" y="1156677"/>
                  </a:cubicBezTo>
                  <a:cubicBezTo>
                    <a:pt x="5073138" y="1166698"/>
                    <a:pt x="5065620" y="1200170"/>
                    <a:pt x="5060012" y="1211385"/>
                  </a:cubicBezTo>
                  <a:cubicBezTo>
                    <a:pt x="5055812" y="1219786"/>
                    <a:pt x="5048583" y="1226430"/>
                    <a:pt x="5044382" y="1234831"/>
                  </a:cubicBezTo>
                  <a:cubicBezTo>
                    <a:pt x="5038108" y="1247379"/>
                    <a:pt x="5034449" y="1261088"/>
                    <a:pt x="5028751" y="1273908"/>
                  </a:cubicBezTo>
                  <a:cubicBezTo>
                    <a:pt x="5024019" y="1284554"/>
                    <a:pt x="5017447" y="1294352"/>
                    <a:pt x="5013120" y="1305169"/>
                  </a:cubicBezTo>
                  <a:cubicBezTo>
                    <a:pt x="5007001" y="1320467"/>
                    <a:pt x="5004858" y="1337325"/>
                    <a:pt x="4997489" y="1352062"/>
                  </a:cubicBezTo>
                  <a:cubicBezTo>
                    <a:pt x="4989674" y="1367693"/>
                    <a:pt x="4980764" y="1382823"/>
                    <a:pt x="4974043" y="1398954"/>
                  </a:cubicBezTo>
                  <a:cubicBezTo>
                    <a:pt x="4967706" y="1414163"/>
                    <a:pt x="4963622" y="1430215"/>
                    <a:pt x="4958412" y="1445846"/>
                  </a:cubicBezTo>
                  <a:cubicBezTo>
                    <a:pt x="4955807" y="1453661"/>
                    <a:pt x="4957187" y="1464349"/>
                    <a:pt x="4950597" y="1469292"/>
                  </a:cubicBezTo>
                  <a:lnTo>
                    <a:pt x="4919336" y="1492738"/>
                  </a:lnTo>
                  <a:cubicBezTo>
                    <a:pt x="4916731" y="1503159"/>
                    <a:pt x="4917478" y="1515063"/>
                    <a:pt x="4911520" y="1524000"/>
                  </a:cubicBezTo>
                  <a:cubicBezTo>
                    <a:pt x="4902862" y="1536987"/>
                    <a:pt x="4878003" y="1542988"/>
                    <a:pt x="4864628" y="1547446"/>
                  </a:cubicBezTo>
                  <a:cubicBezTo>
                    <a:pt x="4862023" y="1555261"/>
                    <a:pt x="4862637" y="1565067"/>
                    <a:pt x="4856812" y="1570892"/>
                  </a:cubicBezTo>
                  <a:cubicBezTo>
                    <a:pt x="4843528" y="1584176"/>
                    <a:pt x="4809920" y="1602154"/>
                    <a:pt x="4809920" y="1602154"/>
                  </a:cubicBezTo>
                  <a:cubicBezTo>
                    <a:pt x="4768237" y="1664677"/>
                    <a:pt x="4822946" y="1589128"/>
                    <a:pt x="4770843" y="1641231"/>
                  </a:cubicBezTo>
                  <a:cubicBezTo>
                    <a:pt x="4735493" y="1676581"/>
                    <a:pt x="4777410" y="1657278"/>
                    <a:pt x="4731766" y="1672492"/>
                  </a:cubicBezTo>
                  <a:cubicBezTo>
                    <a:pt x="4721346" y="1680307"/>
                    <a:pt x="4710395" y="1687461"/>
                    <a:pt x="4700505" y="1695938"/>
                  </a:cubicBezTo>
                  <a:cubicBezTo>
                    <a:pt x="4692113" y="1703131"/>
                    <a:pt x="4686721" y="1714017"/>
                    <a:pt x="4677059" y="1719385"/>
                  </a:cubicBezTo>
                  <a:cubicBezTo>
                    <a:pt x="4662656" y="1727387"/>
                    <a:pt x="4630166" y="1735015"/>
                    <a:pt x="4630166" y="1735015"/>
                  </a:cubicBezTo>
                  <a:cubicBezTo>
                    <a:pt x="4622351" y="1745436"/>
                    <a:pt x="4615931" y="1757066"/>
                    <a:pt x="4606720" y="1766277"/>
                  </a:cubicBezTo>
                  <a:cubicBezTo>
                    <a:pt x="4597510" y="1775487"/>
                    <a:pt x="4586845" y="1783397"/>
                    <a:pt x="4575459" y="1789723"/>
                  </a:cubicBezTo>
                  <a:cubicBezTo>
                    <a:pt x="4561438" y="1797512"/>
                    <a:pt x="4530486" y="1807319"/>
                    <a:pt x="4512936" y="1813169"/>
                  </a:cubicBezTo>
                  <a:cubicBezTo>
                    <a:pt x="4505120" y="1818379"/>
                    <a:pt x="4498123" y="1825100"/>
                    <a:pt x="4489489" y="1828800"/>
                  </a:cubicBezTo>
                  <a:cubicBezTo>
                    <a:pt x="4479616" y="1833031"/>
                    <a:pt x="4468556" y="1833664"/>
                    <a:pt x="4458228" y="1836615"/>
                  </a:cubicBezTo>
                  <a:cubicBezTo>
                    <a:pt x="4399900" y="1853281"/>
                    <a:pt x="4478771" y="1839544"/>
                    <a:pt x="4364443" y="1852246"/>
                  </a:cubicBezTo>
                  <a:cubicBezTo>
                    <a:pt x="4327971" y="1849641"/>
                    <a:pt x="4291369" y="1848469"/>
                    <a:pt x="4255028" y="1844431"/>
                  </a:cubicBezTo>
                  <a:cubicBezTo>
                    <a:pt x="4244352" y="1843245"/>
                    <a:pt x="4234129" y="1839441"/>
                    <a:pt x="4223766" y="1836615"/>
                  </a:cubicBezTo>
                  <a:cubicBezTo>
                    <a:pt x="4205469" y="1831625"/>
                    <a:pt x="4187699" y="1824480"/>
                    <a:pt x="4169059" y="1820985"/>
                  </a:cubicBezTo>
                  <a:cubicBezTo>
                    <a:pt x="4145872" y="1816638"/>
                    <a:pt x="4122074" y="1816505"/>
                    <a:pt x="4098720" y="1813169"/>
                  </a:cubicBezTo>
                  <a:cubicBezTo>
                    <a:pt x="4085570" y="1811290"/>
                    <a:pt x="4072669" y="1807959"/>
                    <a:pt x="4059643" y="1805354"/>
                  </a:cubicBezTo>
                  <a:cubicBezTo>
                    <a:pt x="4011346" y="1781205"/>
                    <a:pt x="4043768" y="1793585"/>
                    <a:pt x="3981489" y="1781908"/>
                  </a:cubicBezTo>
                  <a:cubicBezTo>
                    <a:pt x="3955377" y="1777012"/>
                    <a:pt x="3903336" y="1766277"/>
                    <a:pt x="3903336" y="1766277"/>
                  </a:cubicBezTo>
                  <a:cubicBezTo>
                    <a:pt x="3872397" y="1753901"/>
                    <a:pt x="3842548" y="1741014"/>
                    <a:pt x="3809551" y="1735015"/>
                  </a:cubicBezTo>
                  <a:cubicBezTo>
                    <a:pt x="3791427" y="1731720"/>
                    <a:pt x="3773079" y="1729805"/>
                    <a:pt x="3754843" y="1727200"/>
                  </a:cubicBezTo>
                  <a:cubicBezTo>
                    <a:pt x="3739212" y="1721990"/>
                    <a:pt x="3723847" y="1715904"/>
                    <a:pt x="3707951" y="1711569"/>
                  </a:cubicBezTo>
                  <a:cubicBezTo>
                    <a:pt x="3695135" y="1708074"/>
                    <a:pt x="3681841" y="1706636"/>
                    <a:pt x="3668874" y="1703754"/>
                  </a:cubicBezTo>
                  <a:cubicBezTo>
                    <a:pt x="3658388" y="1701424"/>
                    <a:pt x="3648033" y="1698543"/>
                    <a:pt x="3637612" y="1695938"/>
                  </a:cubicBezTo>
                  <a:cubicBezTo>
                    <a:pt x="3629797" y="1690728"/>
                    <a:pt x="3621809" y="1685767"/>
                    <a:pt x="3614166" y="1680308"/>
                  </a:cubicBezTo>
                  <a:cubicBezTo>
                    <a:pt x="3603567" y="1672737"/>
                    <a:pt x="3593951" y="1663765"/>
                    <a:pt x="3582905" y="1656862"/>
                  </a:cubicBezTo>
                  <a:cubicBezTo>
                    <a:pt x="3552326" y="1637750"/>
                    <a:pt x="3554013" y="1647113"/>
                    <a:pt x="3528197" y="1625600"/>
                  </a:cubicBezTo>
                  <a:cubicBezTo>
                    <a:pt x="3519706" y="1618524"/>
                    <a:pt x="3513745" y="1608578"/>
                    <a:pt x="3504751" y="1602154"/>
                  </a:cubicBezTo>
                  <a:cubicBezTo>
                    <a:pt x="3460399" y="1570474"/>
                    <a:pt x="3486963" y="1602538"/>
                    <a:pt x="3450043" y="1570892"/>
                  </a:cubicBezTo>
                  <a:cubicBezTo>
                    <a:pt x="3423126" y="1547821"/>
                    <a:pt x="3424041" y="1538352"/>
                    <a:pt x="3395336" y="1524000"/>
                  </a:cubicBezTo>
                  <a:cubicBezTo>
                    <a:pt x="3387967" y="1520316"/>
                    <a:pt x="3379705" y="1518790"/>
                    <a:pt x="3371889" y="1516185"/>
                  </a:cubicBezTo>
                  <a:cubicBezTo>
                    <a:pt x="3358863" y="1505764"/>
                    <a:pt x="3347394" y="1493024"/>
                    <a:pt x="3332812" y="1484923"/>
                  </a:cubicBezTo>
                  <a:cubicBezTo>
                    <a:pt x="3323423" y="1479707"/>
                    <a:pt x="3311524" y="1481097"/>
                    <a:pt x="3301551" y="1477108"/>
                  </a:cubicBezTo>
                  <a:cubicBezTo>
                    <a:pt x="3285325" y="1470618"/>
                    <a:pt x="3269754" y="1462467"/>
                    <a:pt x="3254659" y="1453662"/>
                  </a:cubicBezTo>
                  <a:cubicBezTo>
                    <a:pt x="3182997" y="1411859"/>
                    <a:pt x="3233444" y="1430959"/>
                    <a:pt x="3184320" y="1414585"/>
                  </a:cubicBezTo>
                  <a:cubicBezTo>
                    <a:pt x="3176505" y="1409375"/>
                    <a:pt x="3169507" y="1402654"/>
                    <a:pt x="3160874" y="1398954"/>
                  </a:cubicBezTo>
                  <a:cubicBezTo>
                    <a:pt x="3151001" y="1394723"/>
                    <a:pt x="3139940" y="1394089"/>
                    <a:pt x="3129612" y="1391138"/>
                  </a:cubicBezTo>
                  <a:cubicBezTo>
                    <a:pt x="3051157" y="1368722"/>
                    <a:pt x="3172594" y="1399929"/>
                    <a:pt x="3074905" y="1375508"/>
                  </a:cubicBezTo>
                  <a:cubicBezTo>
                    <a:pt x="3067090" y="1370298"/>
                    <a:pt x="3060092" y="1363577"/>
                    <a:pt x="3051459" y="1359877"/>
                  </a:cubicBezTo>
                  <a:cubicBezTo>
                    <a:pt x="3033038" y="1351982"/>
                    <a:pt x="2978160" y="1346056"/>
                    <a:pt x="2965489" y="1344246"/>
                  </a:cubicBezTo>
                  <a:cubicBezTo>
                    <a:pt x="2942043" y="1336431"/>
                    <a:pt x="2919764" y="1323037"/>
                    <a:pt x="2895151" y="1320800"/>
                  </a:cubicBezTo>
                  <a:lnTo>
                    <a:pt x="2731028" y="1305169"/>
                  </a:lnTo>
                  <a:cubicBezTo>
                    <a:pt x="2710153" y="1302850"/>
                    <a:pt x="2689222" y="1300807"/>
                    <a:pt x="2668505" y="1297354"/>
                  </a:cubicBezTo>
                  <a:cubicBezTo>
                    <a:pt x="2562546" y="1279694"/>
                    <a:pt x="2623108" y="1288135"/>
                    <a:pt x="2559089" y="1273908"/>
                  </a:cubicBezTo>
                  <a:cubicBezTo>
                    <a:pt x="2546122" y="1271026"/>
                    <a:pt x="2532828" y="1269587"/>
                    <a:pt x="2520012" y="1266092"/>
                  </a:cubicBezTo>
                  <a:cubicBezTo>
                    <a:pt x="2359467" y="1222307"/>
                    <a:pt x="2573859" y="1276777"/>
                    <a:pt x="2434043" y="1234831"/>
                  </a:cubicBezTo>
                  <a:cubicBezTo>
                    <a:pt x="2421320" y="1231014"/>
                    <a:pt x="2407853" y="1230237"/>
                    <a:pt x="2394966" y="1227015"/>
                  </a:cubicBezTo>
                  <a:cubicBezTo>
                    <a:pt x="2386974" y="1225017"/>
                    <a:pt x="2379335" y="1221805"/>
                    <a:pt x="2371520" y="1219200"/>
                  </a:cubicBezTo>
                  <a:cubicBezTo>
                    <a:pt x="2363705" y="1213990"/>
                    <a:pt x="2356475" y="1207770"/>
                    <a:pt x="2348074" y="1203569"/>
                  </a:cubicBezTo>
                  <a:cubicBezTo>
                    <a:pt x="2340706" y="1199885"/>
                    <a:pt x="2332342" y="1198647"/>
                    <a:pt x="2324628" y="1195754"/>
                  </a:cubicBezTo>
                  <a:cubicBezTo>
                    <a:pt x="2249867" y="1167719"/>
                    <a:pt x="2315323" y="1190047"/>
                    <a:pt x="2262105" y="1172308"/>
                  </a:cubicBezTo>
                  <a:cubicBezTo>
                    <a:pt x="2206848" y="1135469"/>
                    <a:pt x="2273380" y="1183582"/>
                    <a:pt x="2215212" y="1125415"/>
                  </a:cubicBezTo>
                  <a:cubicBezTo>
                    <a:pt x="2208570" y="1118773"/>
                    <a:pt x="2199581" y="1114995"/>
                    <a:pt x="2191766" y="1109785"/>
                  </a:cubicBezTo>
                  <a:cubicBezTo>
                    <a:pt x="2129247" y="1026424"/>
                    <a:pt x="2209998" y="1128016"/>
                    <a:pt x="2137059" y="1055077"/>
                  </a:cubicBezTo>
                  <a:cubicBezTo>
                    <a:pt x="2130417" y="1048435"/>
                    <a:pt x="2126888" y="1039274"/>
                    <a:pt x="2121428" y="1031631"/>
                  </a:cubicBezTo>
                  <a:cubicBezTo>
                    <a:pt x="2113857" y="1021032"/>
                    <a:pt x="2107192" y="1009580"/>
                    <a:pt x="2097982" y="1000369"/>
                  </a:cubicBezTo>
                  <a:cubicBezTo>
                    <a:pt x="2091340" y="993727"/>
                    <a:pt x="2081178" y="991380"/>
                    <a:pt x="2074536" y="984738"/>
                  </a:cubicBezTo>
                  <a:cubicBezTo>
                    <a:pt x="2040212" y="950414"/>
                    <a:pt x="2062094" y="961105"/>
                    <a:pt x="2035459" y="930031"/>
                  </a:cubicBezTo>
                  <a:cubicBezTo>
                    <a:pt x="2025868" y="918842"/>
                    <a:pt x="2013245" y="910402"/>
                    <a:pt x="2004197" y="898769"/>
                  </a:cubicBezTo>
                  <a:cubicBezTo>
                    <a:pt x="1994871" y="886778"/>
                    <a:pt x="1990754" y="871124"/>
                    <a:pt x="1980751" y="859692"/>
                  </a:cubicBezTo>
                  <a:cubicBezTo>
                    <a:pt x="1972173" y="849889"/>
                    <a:pt x="1958700" y="845457"/>
                    <a:pt x="1949489" y="836246"/>
                  </a:cubicBezTo>
                  <a:cubicBezTo>
                    <a:pt x="1940279" y="827036"/>
                    <a:pt x="1934520" y="814875"/>
                    <a:pt x="1926043" y="804985"/>
                  </a:cubicBezTo>
                  <a:cubicBezTo>
                    <a:pt x="1918850" y="796593"/>
                    <a:pt x="1909673" y="790029"/>
                    <a:pt x="1902597" y="781538"/>
                  </a:cubicBezTo>
                  <a:cubicBezTo>
                    <a:pt x="1896584" y="774322"/>
                    <a:pt x="1893284" y="765042"/>
                    <a:pt x="1886966" y="758092"/>
                  </a:cubicBezTo>
                  <a:cubicBezTo>
                    <a:pt x="1867140" y="736283"/>
                    <a:pt x="1840792" y="720092"/>
                    <a:pt x="1824443" y="695569"/>
                  </a:cubicBezTo>
                  <a:cubicBezTo>
                    <a:pt x="1819233" y="687754"/>
                    <a:pt x="1814925" y="679255"/>
                    <a:pt x="1808812" y="672123"/>
                  </a:cubicBezTo>
                  <a:cubicBezTo>
                    <a:pt x="1799222" y="660934"/>
                    <a:pt x="1787141" y="652051"/>
                    <a:pt x="1777551" y="640862"/>
                  </a:cubicBezTo>
                  <a:cubicBezTo>
                    <a:pt x="1771438" y="633730"/>
                    <a:pt x="1768160" y="624436"/>
                    <a:pt x="1761920" y="617415"/>
                  </a:cubicBezTo>
                  <a:cubicBezTo>
                    <a:pt x="1747234" y="600893"/>
                    <a:pt x="1715028" y="570523"/>
                    <a:pt x="1715028" y="570523"/>
                  </a:cubicBezTo>
                  <a:cubicBezTo>
                    <a:pt x="1712423" y="562708"/>
                    <a:pt x="1711299" y="554230"/>
                    <a:pt x="1707212" y="547077"/>
                  </a:cubicBezTo>
                  <a:cubicBezTo>
                    <a:pt x="1685570" y="509203"/>
                    <a:pt x="1674795" y="513535"/>
                    <a:pt x="1644689" y="476738"/>
                  </a:cubicBezTo>
                  <a:cubicBezTo>
                    <a:pt x="1632793" y="462199"/>
                    <a:pt x="1624477" y="445039"/>
                    <a:pt x="1613428" y="429846"/>
                  </a:cubicBezTo>
                  <a:cubicBezTo>
                    <a:pt x="1603617" y="416355"/>
                    <a:pt x="1592175" y="404114"/>
                    <a:pt x="1582166" y="390769"/>
                  </a:cubicBezTo>
                  <a:cubicBezTo>
                    <a:pt x="1576530" y="383255"/>
                    <a:pt x="1571995" y="374966"/>
                    <a:pt x="1566536" y="367323"/>
                  </a:cubicBezTo>
                  <a:cubicBezTo>
                    <a:pt x="1558965" y="356724"/>
                    <a:pt x="1550314" y="346900"/>
                    <a:pt x="1543089" y="336062"/>
                  </a:cubicBezTo>
                  <a:cubicBezTo>
                    <a:pt x="1534663" y="323423"/>
                    <a:pt x="1528069" y="309624"/>
                    <a:pt x="1519643" y="296985"/>
                  </a:cubicBezTo>
                  <a:cubicBezTo>
                    <a:pt x="1512418" y="286147"/>
                    <a:pt x="1504674" y="275613"/>
                    <a:pt x="1496197" y="265723"/>
                  </a:cubicBezTo>
                  <a:cubicBezTo>
                    <a:pt x="1489004" y="257331"/>
                    <a:pt x="1479089" y="251332"/>
                    <a:pt x="1472751" y="242277"/>
                  </a:cubicBezTo>
                  <a:cubicBezTo>
                    <a:pt x="1460706" y="225070"/>
                    <a:pt x="1453843" y="204555"/>
                    <a:pt x="1441489" y="187569"/>
                  </a:cubicBezTo>
                  <a:cubicBezTo>
                    <a:pt x="1412646" y="147911"/>
                    <a:pt x="1409300" y="161474"/>
                    <a:pt x="1371151" y="132862"/>
                  </a:cubicBezTo>
                  <a:cubicBezTo>
                    <a:pt x="1362309" y="126230"/>
                    <a:pt x="1356196" y="116491"/>
                    <a:pt x="1347705" y="109415"/>
                  </a:cubicBezTo>
                  <a:cubicBezTo>
                    <a:pt x="1331138" y="95609"/>
                    <a:pt x="1312103" y="87707"/>
                    <a:pt x="1292997" y="78154"/>
                  </a:cubicBezTo>
                  <a:cubicBezTo>
                    <a:pt x="1265665" y="37156"/>
                    <a:pt x="1280994" y="49754"/>
                    <a:pt x="1207028" y="31262"/>
                  </a:cubicBezTo>
                  <a:cubicBezTo>
                    <a:pt x="1080735" y="-312"/>
                    <a:pt x="1074496" y="7050"/>
                    <a:pt x="933489" y="0"/>
                  </a:cubicBezTo>
                  <a:cubicBezTo>
                    <a:pt x="870966" y="2605"/>
                    <a:pt x="808043" y="285"/>
                    <a:pt x="745920" y="7815"/>
                  </a:cubicBezTo>
                  <a:cubicBezTo>
                    <a:pt x="721385" y="10789"/>
                    <a:pt x="699028" y="23446"/>
                    <a:pt x="675582" y="31262"/>
                  </a:cubicBezTo>
                  <a:cubicBezTo>
                    <a:pt x="667767" y="33867"/>
                    <a:pt x="659785" y="36017"/>
                    <a:pt x="652136" y="39077"/>
                  </a:cubicBezTo>
                  <a:cubicBezTo>
                    <a:pt x="605410" y="57768"/>
                    <a:pt x="626368" y="50272"/>
                    <a:pt x="589612" y="62523"/>
                  </a:cubicBezTo>
                  <a:cubicBezTo>
                    <a:pt x="579192" y="70338"/>
                    <a:pt x="566690" y="75962"/>
                    <a:pt x="558351" y="85969"/>
                  </a:cubicBezTo>
                  <a:cubicBezTo>
                    <a:pt x="526288" y="124445"/>
                    <a:pt x="579995" y="99595"/>
                    <a:pt x="527089" y="117231"/>
                  </a:cubicBezTo>
                  <a:cubicBezTo>
                    <a:pt x="521879" y="125046"/>
                    <a:pt x="517572" y="133546"/>
                    <a:pt x="511459" y="140677"/>
                  </a:cubicBezTo>
                  <a:cubicBezTo>
                    <a:pt x="470443" y="188528"/>
                    <a:pt x="483233" y="157575"/>
                    <a:pt x="441120" y="218831"/>
                  </a:cubicBezTo>
                  <a:cubicBezTo>
                    <a:pt x="423909" y="243866"/>
                    <a:pt x="413677" y="273646"/>
                    <a:pt x="394228" y="296985"/>
                  </a:cubicBezTo>
                  <a:cubicBezTo>
                    <a:pt x="307571" y="400973"/>
                    <a:pt x="393881" y="292516"/>
                    <a:pt x="331705" y="382954"/>
                  </a:cubicBezTo>
                  <a:cubicBezTo>
                    <a:pt x="311631" y="412153"/>
                    <a:pt x="294237" y="443868"/>
                    <a:pt x="269182" y="468923"/>
                  </a:cubicBezTo>
                  <a:cubicBezTo>
                    <a:pt x="261367" y="476738"/>
                    <a:pt x="251867" y="483173"/>
                    <a:pt x="245736" y="492369"/>
                  </a:cubicBezTo>
                  <a:cubicBezTo>
                    <a:pt x="236042" y="506910"/>
                    <a:pt x="231551" y="524442"/>
                    <a:pt x="222289" y="539262"/>
                  </a:cubicBezTo>
                  <a:cubicBezTo>
                    <a:pt x="205435" y="566228"/>
                    <a:pt x="177638" y="587248"/>
                    <a:pt x="167582" y="617415"/>
                  </a:cubicBezTo>
                  <a:cubicBezTo>
                    <a:pt x="154962" y="655273"/>
                    <a:pt x="164005" y="633798"/>
                    <a:pt x="136320" y="679938"/>
                  </a:cubicBezTo>
                  <a:cubicBezTo>
                    <a:pt x="131110" y="703384"/>
                    <a:pt x="127752" y="727321"/>
                    <a:pt x="120689" y="750277"/>
                  </a:cubicBezTo>
                  <a:cubicBezTo>
                    <a:pt x="113226" y="774533"/>
                    <a:pt x="96405" y="793076"/>
                    <a:pt x="81612" y="812800"/>
                  </a:cubicBezTo>
                  <a:cubicBezTo>
                    <a:pt x="79007" y="825826"/>
                    <a:pt x="79192" y="839738"/>
                    <a:pt x="73797" y="851877"/>
                  </a:cubicBezTo>
                  <a:cubicBezTo>
                    <a:pt x="68507" y="863780"/>
                    <a:pt x="56677" y="871752"/>
                    <a:pt x="50351" y="883138"/>
                  </a:cubicBezTo>
                  <a:cubicBezTo>
                    <a:pt x="42560" y="897161"/>
                    <a:pt x="32755" y="928110"/>
                    <a:pt x="26905" y="945662"/>
                  </a:cubicBezTo>
                  <a:cubicBezTo>
                    <a:pt x="24300" y="969108"/>
                    <a:pt x="22425" y="992647"/>
                    <a:pt x="19089" y="1016000"/>
                  </a:cubicBezTo>
                  <a:cubicBezTo>
                    <a:pt x="14607" y="1047374"/>
                    <a:pt x="3459" y="1078092"/>
                    <a:pt x="3459" y="1109785"/>
                  </a:cubicBezTo>
                  <a:cubicBezTo>
                    <a:pt x="3459" y="1391600"/>
                    <a:pt x="-15342" y="1487876"/>
                    <a:pt x="34720" y="1688123"/>
                  </a:cubicBezTo>
                  <a:cubicBezTo>
                    <a:pt x="41924" y="1716939"/>
                    <a:pt x="46260" y="1746879"/>
                    <a:pt x="58166" y="1774092"/>
                  </a:cubicBezTo>
                  <a:cubicBezTo>
                    <a:pt x="64852" y="1789374"/>
                    <a:pt x="79862" y="1799503"/>
                    <a:pt x="89428" y="1813169"/>
                  </a:cubicBezTo>
                  <a:cubicBezTo>
                    <a:pt x="110659" y="1843499"/>
                    <a:pt x="128420" y="1893901"/>
                    <a:pt x="167582" y="1906954"/>
                  </a:cubicBezTo>
                  <a:lnTo>
                    <a:pt x="191028" y="1914769"/>
                  </a:lnTo>
                  <a:cubicBezTo>
                    <a:pt x="198843" y="1922584"/>
                    <a:pt x="205480" y="1931791"/>
                    <a:pt x="214474" y="1938215"/>
                  </a:cubicBezTo>
                  <a:cubicBezTo>
                    <a:pt x="230840" y="1949905"/>
                    <a:pt x="267964" y="1961819"/>
                    <a:pt x="284812" y="1969477"/>
                  </a:cubicBezTo>
                  <a:cubicBezTo>
                    <a:pt x="353864" y="2000864"/>
                    <a:pt x="307037" y="1986756"/>
                    <a:pt x="362966" y="2000738"/>
                  </a:cubicBezTo>
                  <a:cubicBezTo>
                    <a:pt x="387681" y="2015567"/>
                    <a:pt x="407133" y="2028599"/>
                    <a:pt x="433305" y="2039815"/>
                  </a:cubicBezTo>
                  <a:cubicBezTo>
                    <a:pt x="440877" y="2043060"/>
                    <a:pt x="449383" y="2043947"/>
                    <a:pt x="456751" y="2047631"/>
                  </a:cubicBezTo>
                  <a:cubicBezTo>
                    <a:pt x="465152" y="2051832"/>
                    <a:pt x="472042" y="2058602"/>
                    <a:pt x="480197" y="2063262"/>
                  </a:cubicBezTo>
                  <a:cubicBezTo>
                    <a:pt x="490313" y="2069042"/>
                    <a:pt x="501579" y="2072717"/>
                    <a:pt x="511459" y="2078892"/>
                  </a:cubicBezTo>
                  <a:cubicBezTo>
                    <a:pt x="522505" y="2085795"/>
                    <a:pt x="531411" y="2095875"/>
                    <a:pt x="542720" y="2102338"/>
                  </a:cubicBezTo>
                  <a:cubicBezTo>
                    <a:pt x="553262" y="2108362"/>
                    <a:pt x="588284" y="2114921"/>
                    <a:pt x="597428" y="2117969"/>
                  </a:cubicBezTo>
                  <a:cubicBezTo>
                    <a:pt x="610737" y="2122405"/>
                    <a:pt x="623369" y="2128674"/>
                    <a:pt x="636505" y="2133600"/>
                  </a:cubicBezTo>
                  <a:cubicBezTo>
                    <a:pt x="644219" y="2136493"/>
                    <a:pt x="652136" y="2138810"/>
                    <a:pt x="659951" y="2141415"/>
                  </a:cubicBezTo>
                  <a:cubicBezTo>
                    <a:pt x="672977" y="2151836"/>
                    <a:pt x="684446" y="2164576"/>
                    <a:pt x="699028" y="2172677"/>
                  </a:cubicBezTo>
                  <a:cubicBezTo>
                    <a:pt x="708417" y="2177893"/>
                    <a:pt x="720474" y="2176130"/>
                    <a:pt x="730289" y="2180492"/>
                  </a:cubicBezTo>
                  <a:cubicBezTo>
                    <a:pt x="744170" y="2186661"/>
                    <a:pt x="756727" y="2195512"/>
                    <a:pt x="769366" y="2203938"/>
                  </a:cubicBezTo>
                  <a:cubicBezTo>
                    <a:pt x="780204" y="2211164"/>
                    <a:pt x="790946" y="2218671"/>
                    <a:pt x="800628" y="2227385"/>
                  </a:cubicBezTo>
                  <a:cubicBezTo>
                    <a:pt x="817059" y="2242173"/>
                    <a:pt x="827202" y="2265569"/>
                    <a:pt x="847520" y="2274277"/>
                  </a:cubicBezTo>
                  <a:cubicBezTo>
                    <a:pt x="865756" y="2282092"/>
                    <a:pt x="885002" y="2287880"/>
                    <a:pt x="902228" y="2297723"/>
                  </a:cubicBezTo>
                  <a:cubicBezTo>
                    <a:pt x="921686" y="2308842"/>
                    <a:pt x="939437" y="2322800"/>
                    <a:pt x="956936" y="2336800"/>
                  </a:cubicBezTo>
                  <a:cubicBezTo>
                    <a:pt x="965567" y="2343704"/>
                    <a:pt x="971186" y="2354115"/>
                    <a:pt x="980382" y="2360246"/>
                  </a:cubicBezTo>
                  <a:cubicBezTo>
                    <a:pt x="987237" y="2364816"/>
                    <a:pt x="996013" y="2365457"/>
                    <a:pt x="1003828" y="2368062"/>
                  </a:cubicBezTo>
                  <a:cubicBezTo>
                    <a:pt x="1079420" y="2424757"/>
                    <a:pt x="998862" y="2369486"/>
                    <a:pt x="1058536" y="2399323"/>
                  </a:cubicBezTo>
                  <a:cubicBezTo>
                    <a:pt x="1066937" y="2403524"/>
                    <a:pt x="1073187" y="2411656"/>
                    <a:pt x="1081982" y="2414954"/>
                  </a:cubicBezTo>
                  <a:cubicBezTo>
                    <a:pt x="1094420" y="2419618"/>
                    <a:pt x="1108243" y="2419274"/>
                    <a:pt x="1121059" y="2422769"/>
                  </a:cubicBezTo>
                  <a:cubicBezTo>
                    <a:pt x="1136955" y="2427104"/>
                    <a:pt x="1152055" y="2434065"/>
                    <a:pt x="1167951" y="2438400"/>
                  </a:cubicBezTo>
                  <a:cubicBezTo>
                    <a:pt x="1180767" y="2441895"/>
                    <a:pt x="1194332" y="2442308"/>
                    <a:pt x="1207028" y="2446215"/>
                  </a:cubicBezTo>
                  <a:cubicBezTo>
                    <a:pt x="1328839" y="2483696"/>
                    <a:pt x="1219765" y="2459705"/>
                    <a:pt x="1308628" y="2477477"/>
                  </a:cubicBezTo>
                  <a:cubicBezTo>
                    <a:pt x="1358444" y="2502386"/>
                    <a:pt x="1346025" y="2500923"/>
                    <a:pt x="1425859" y="2500923"/>
                  </a:cubicBezTo>
                  <a:cubicBezTo>
                    <a:pt x="1642100" y="2500923"/>
                    <a:pt x="1858310" y="2495713"/>
                    <a:pt x="2074536" y="2493108"/>
                  </a:cubicBezTo>
                  <a:cubicBezTo>
                    <a:pt x="2137059" y="2490503"/>
                    <a:pt x="2199696" y="2489881"/>
                    <a:pt x="2262105" y="2485292"/>
                  </a:cubicBezTo>
                  <a:cubicBezTo>
                    <a:pt x="2376893" y="2476852"/>
                    <a:pt x="2491672" y="2467479"/>
                    <a:pt x="2605982" y="2454031"/>
                  </a:cubicBezTo>
                  <a:cubicBezTo>
                    <a:pt x="2650269" y="2448821"/>
                    <a:pt x="2694423" y="2442319"/>
                    <a:pt x="2738843" y="2438400"/>
                  </a:cubicBezTo>
                  <a:cubicBezTo>
                    <a:pt x="2783035" y="2434501"/>
                    <a:pt x="2827418" y="2433190"/>
                    <a:pt x="2871705" y="2430585"/>
                  </a:cubicBezTo>
                  <a:lnTo>
                    <a:pt x="3465674" y="2446215"/>
                  </a:lnTo>
                  <a:cubicBezTo>
                    <a:pt x="3502480" y="2447851"/>
                    <a:pt x="3538457" y="2457921"/>
                    <a:pt x="3575089" y="2461846"/>
                  </a:cubicBezTo>
                  <a:cubicBezTo>
                    <a:pt x="3766086" y="2482311"/>
                    <a:pt x="3603621" y="2453641"/>
                    <a:pt x="3825182" y="2485292"/>
                  </a:cubicBezTo>
                  <a:cubicBezTo>
                    <a:pt x="3851482" y="2489049"/>
                    <a:pt x="3876828" y="2499156"/>
                    <a:pt x="3903336" y="2500923"/>
                  </a:cubicBezTo>
                  <a:cubicBezTo>
                    <a:pt x="3994351" y="2506991"/>
                    <a:pt x="4085695" y="2506133"/>
                    <a:pt x="4176874" y="2508738"/>
                  </a:cubicBezTo>
                  <a:lnTo>
                    <a:pt x="4583274" y="2493108"/>
                  </a:lnTo>
                  <a:cubicBezTo>
                    <a:pt x="4635556" y="2490204"/>
                    <a:pt x="4687400" y="2481825"/>
                    <a:pt x="4739582" y="2477477"/>
                  </a:cubicBezTo>
                  <a:cubicBezTo>
                    <a:pt x="4885573" y="2465311"/>
                    <a:pt x="4857332" y="2475519"/>
                    <a:pt x="5013120" y="2454031"/>
                  </a:cubicBezTo>
                  <a:cubicBezTo>
                    <a:pt x="5039438" y="2450401"/>
                    <a:pt x="5065032" y="2442543"/>
                    <a:pt x="5091274" y="2438400"/>
                  </a:cubicBezTo>
                  <a:cubicBezTo>
                    <a:pt x="5114576" y="2434721"/>
                    <a:pt x="5138283" y="2434084"/>
                    <a:pt x="5161612" y="2430585"/>
                  </a:cubicBezTo>
                  <a:cubicBezTo>
                    <a:pt x="5190416" y="2426264"/>
                    <a:pt x="5218852" y="2419742"/>
                    <a:pt x="5247582" y="2414954"/>
                  </a:cubicBezTo>
                  <a:cubicBezTo>
                    <a:pt x="5446990" y="2381719"/>
                    <a:pt x="5334124" y="2405275"/>
                    <a:pt x="5466412" y="2375877"/>
                  </a:cubicBezTo>
                  <a:cubicBezTo>
                    <a:pt x="5476833" y="2370667"/>
                    <a:pt x="5486965" y="2364835"/>
                    <a:pt x="5497674" y="2360246"/>
                  </a:cubicBezTo>
                  <a:cubicBezTo>
                    <a:pt x="5518123" y="2351482"/>
                    <a:pt x="5574089" y="2339188"/>
                    <a:pt x="5583643" y="2336800"/>
                  </a:cubicBezTo>
                  <a:cubicBezTo>
                    <a:pt x="5596669" y="2328985"/>
                    <a:pt x="5608928" y="2319720"/>
                    <a:pt x="5622720" y="2313354"/>
                  </a:cubicBezTo>
                  <a:cubicBezTo>
                    <a:pt x="5642930" y="2304027"/>
                    <a:pt x="5664325" y="2297515"/>
                    <a:pt x="5685243" y="2289908"/>
                  </a:cubicBezTo>
                  <a:cubicBezTo>
                    <a:pt x="5692985" y="2287093"/>
                    <a:pt x="5701117" y="2285337"/>
                    <a:pt x="5708689" y="2282092"/>
                  </a:cubicBezTo>
                  <a:cubicBezTo>
                    <a:pt x="5719398" y="2277503"/>
                    <a:pt x="5729345" y="2271283"/>
                    <a:pt x="5739951" y="2266462"/>
                  </a:cubicBezTo>
                  <a:cubicBezTo>
                    <a:pt x="5758013" y="2258252"/>
                    <a:pt x="5777241" y="2252516"/>
                    <a:pt x="5794659" y="2243015"/>
                  </a:cubicBezTo>
                  <a:cubicBezTo>
                    <a:pt x="5869006" y="2202462"/>
                    <a:pt x="5790481" y="2231381"/>
                    <a:pt x="5849366" y="2211754"/>
                  </a:cubicBezTo>
                  <a:cubicBezTo>
                    <a:pt x="5867602" y="2198728"/>
                    <a:pt x="5885428" y="2185108"/>
                    <a:pt x="5904074" y="2172677"/>
                  </a:cubicBezTo>
                  <a:cubicBezTo>
                    <a:pt x="5906992" y="2170732"/>
                    <a:pt x="5957851" y="2141374"/>
                    <a:pt x="5966597" y="2133600"/>
                  </a:cubicBezTo>
                  <a:cubicBezTo>
                    <a:pt x="5983119" y="2118914"/>
                    <a:pt x="6002116" y="2105663"/>
                    <a:pt x="6013489" y="2086708"/>
                  </a:cubicBezTo>
                  <a:cubicBezTo>
                    <a:pt x="6021305" y="2073682"/>
                    <a:pt x="6026195" y="2058372"/>
                    <a:pt x="6036936" y="2047631"/>
                  </a:cubicBezTo>
                  <a:cubicBezTo>
                    <a:pt x="6042761" y="2041806"/>
                    <a:pt x="6052567" y="2042420"/>
                    <a:pt x="6060382" y="2039815"/>
                  </a:cubicBezTo>
                  <a:cubicBezTo>
                    <a:pt x="6101507" y="1936996"/>
                    <a:pt x="6041598" y="2071897"/>
                    <a:pt x="6115089" y="1961662"/>
                  </a:cubicBezTo>
                  <a:cubicBezTo>
                    <a:pt x="6121047" y="1952725"/>
                    <a:pt x="6119954" y="1940728"/>
                    <a:pt x="6122905" y="1930400"/>
                  </a:cubicBezTo>
                  <a:cubicBezTo>
                    <a:pt x="6125168" y="1922479"/>
                    <a:pt x="6127036" y="1914322"/>
                    <a:pt x="6130720" y="1906954"/>
                  </a:cubicBezTo>
                  <a:cubicBezTo>
                    <a:pt x="6134921" y="1898553"/>
                    <a:pt x="6142150" y="1891909"/>
                    <a:pt x="6146351" y="1883508"/>
                  </a:cubicBezTo>
                  <a:cubicBezTo>
                    <a:pt x="6157825" y="1860559"/>
                    <a:pt x="6166860" y="1836465"/>
                    <a:pt x="6177612" y="1813169"/>
                  </a:cubicBezTo>
                  <a:cubicBezTo>
                    <a:pt x="6182494" y="1802591"/>
                    <a:pt x="6188654" y="1792616"/>
                    <a:pt x="6193243" y="1781908"/>
                  </a:cubicBezTo>
                  <a:cubicBezTo>
                    <a:pt x="6227756" y="1701381"/>
                    <a:pt x="6164830" y="1830925"/>
                    <a:pt x="6216689" y="1727200"/>
                  </a:cubicBezTo>
                  <a:cubicBezTo>
                    <a:pt x="6230530" y="1658001"/>
                    <a:pt x="6216086" y="1716265"/>
                    <a:pt x="6247951" y="1633415"/>
                  </a:cubicBezTo>
                  <a:cubicBezTo>
                    <a:pt x="6258206" y="1606752"/>
                    <a:pt x="6265305" y="1582677"/>
                    <a:pt x="6271397" y="1555262"/>
                  </a:cubicBezTo>
                  <a:cubicBezTo>
                    <a:pt x="6274279" y="1542295"/>
                    <a:pt x="6275011" y="1528787"/>
                    <a:pt x="6279212" y="1516185"/>
                  </a:cubicBezTo>
                  <a:cubicBezTo>
                    <a:pt x="6282896" y="1505132"/>
                    <a:pt x="6290362" y="1495677"/>
                    <a:pt x="6294843" y="1484923"/>
                  </a:cubicBezTo>
                  <a:cubicBezTo>
                    <a:pt x="6303404" y="1464377"/>
                    <a:pt x="6311250" y="1443516"/>
                    <a:pt x="6318289" y="1422400"/>
                  </a:cubicBezTo>
                  <a:cubicBezTo>
                    <a:pt x="6324286" y="1404408"/>
                    <a:pt x="6329655" y="1386172"/>
                    <a:pt x="6333920" y="1367692"/>
                  </a:cubicBezTo>
                  <a:cubicBezTo>
                    <a:pt x="6337483" y="1352252"/>
                    <a:pt x="6336725" y="1335833"/>
                    <a:pt x="6341736" y="1320800"/>
                  </a:cubicBezTo>
                  <a:cubicBezTo>
                    <a:pt x="6344706" y="1311889"/>
                    <a:pt x="6352156" y="1305169"/>
                    <a:pt x="6357366" y="1297354"/>
                  </a:cubicBezTo>
                  <a:cubicBezTo>
                    <a:pt x="6359971" y="1279118"/>
                    <a:pt x="6362309" y="1260842"/>
                    <a:pt x="6365182" y="1242646"/>
                  </a:cubicBezTo>
                  <a:cubicBezTo>
                    <a:pt x="6370125" y="1211341"/>
                    <a:pt x="6376713" y="1180288"/>
                    <a:pt x="6380812" y="1148862"/>
                  </a:cubicBezTo>
                  <a:cubicBezTo>
                    <a:pt x="6384534" y="1120329"/>
                    <a:pt x="6386023" y="1091549"/>
                    <a:pt x="6388628" y="1062892"/>
                  </a:cubicBezTo>
                  <a:cubicBezTo>
                    <a:pt x="6386023" y="1047261"/>
                    <a:pt x="6382664" y="1031738"/>
                    <a:pt x="6380812" y="1016000"/>
                  </a:cubicBezTo>
                  <a:cubicBezTo>
                    <a:pt x="6377450" y="987423"/>
                    <a:pt x="6379976" y="957946"/>
                    <a:pt x="6372997" y="930031"/>
                  </a:cubicBezTo>
                  <a:cubicBezTo>
                    <a:pt x="6369313" y="915294"/>
                    <a:pt x="6357366" y="903980"/>
                    <a:pt x="6349551" y="890954"/>
                  </a:cubicBezTo>
                  <a:cubicBezTo>
                    <a:pt x="6346946" y="880533"/>
                    <a:pt x="6345133" y="869882"/>
                    <a:pt x="6341736" y="859692"/>
                  </a:cubicBezTo>
                  <a:cubicBezTo>
                    <a:pt x="6331757" y="829756"/>
                    <a:pt x="6324092" y="816589"/>
                    <a:pt x="6310474" y="789354"/>
                  </a:cubicBezTo>
                  <a:cubicBezTo>
                    <a:pt x="6308494" y="779453"/>
                    <a:pt x="6302239" y="739774"/>
                    <a:pt x="6294843" y="726831"/>
                  </a:cubicBezTo>
                  <a:cubicBezTo>
                    <a:pt x="6245279" y="640095"/>
                    <a:pt x="6295298" y="755322"/>
                    <a:pt x="6255766" y="656492"/>
                  </a:cubicBezTo>
                  <a:cubicBezTo>
                    <a:pt x="6233101" y="543159"/>
                    <a:pt x="6264518" y="674462"/>
                    <a:pt x="6232320" y="593969"/>
                  </a:cubicBezTo>
                  <a:cubicBezTo>
                    <a:pt x="6201207" y="516188"/>
                    <a:pt x="6237352" y="559926"/>
                    <a:pt x="6193243" y="515815"/>
                  </a:cubicBezTo>
                  <a:cubicBezTo>
                    <a:pt x="6190638" y="508000"/>
                    <a:pt x="6187691" y="500290"/>
                    <a:pt x="6185428" y="492369"/>
                  </a:cubicBezTo>
                  <a:cubicBezTo>
                    <a:pt x="6182477" y="482041"/>
                    <a:pt x="6184685" y="469191"/>
                    <a:pt x="6177612" y="461108"/>
                  </a:cubicBezTo>
                  <a:cubicBezTo>
                    <a:pt x="6165241" y="446970"/>
                    <a:pt x="6146351" y="440267"/>
                    <a:pt x="6130720" y="429846"/>
                  </a:cubicBezTo>
                  <a:cubicBezTo>
                    <a:pt x="6098337" y="408257"/>
                    <a:pt x="6116387" y="416493"/>
                    <a:pt x="6076012" y="406400"/>
                  </a:cubicBezTo>
                  <a:cubicBezTo>
                    <a:pt x="6000463" y="409005"/>
                    <a:pt x="5924698" y="407937"/>
                    <a:pt x="5849366" y="414215"/>
                  </a:cubicBezTo>
                  <a:cubicBezTo>
                    <a:pt x="5835930" y="415335"/>
                    <a:pt x="5763033" y="440388"/>
                    <a:pt x="5747766" y="445477"/>
                  </a:cubicBezTo>
                  <a:lnTo>
                    <a:pt x="5724320" y="453292"/>
                  </a:lnTo>
                  <a:cubicBezTo>
                    <a:pt x="5713900" y="461107"/>
                    <a:pt x="5704368" y="470276"/>
                    <a:pt x="5693059" y="476738"/>
                  </a:cubicBezTo>
                  <a:cubicBezTo>
                    <a:pt x="5684336" y="481722"/>
                    <a:pt x="5645122" y="490676"/>
                    <a:pt x="5638351" y="492369"/>
                  </a:cubicBezTo>
                  <a:cubicBezTo>
                    <a:pt x="5622720" y="502790"/>
                    <a:pt x="5609281" y="517691"/>
                    <a:pt x="5591459" y="523631"/>
                  </a:cubicBezTo>
                  <a:cubicBezTo>
                    <a:pt x="5583643" y="526236"/>
                    <a:pt x="5575584" y="528201"/>
                    <a:pt x="5568012" y="531446"/>
                  </a:cubicBezTo>
                  <a:cubicBezTo>
                    <a:pt x="5540251" y="543343"/>
                    <a:pt x="5536849" y="547011"/>
                    <a:pt x="5513305" y="562708"/>
                  </a:cubicBezTo>
                  <a:cubicBezTo>
                    <a:pt x="5508095" y="570523"/>
                    <a:pt x="5504890" y="580141"/>
                    <a:pt x="5497674" y="586154"/>
                  </a:cubicBezTo>
                  <a:cubicBezTo>
                    <a:pt x="5488724" y="593613"/>
                    <a:pt x="5476106" y="595322"/>
                    <a:pt x="5466412" y="601785"/>
                  </a:cubicBezTo>
                  <a:cubicBezTo>
                    <a:pt x="5460281" y="605872"/>
                    <a:pt x="5474227" y="616113"/>
                    <a:pt x="5466412" y="625231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0" anchor="ctr"/>
            <a:lstStyle/>
            <a:p>
              <a:pPr algn="ctr"/>
              <a:endParaRPr lang="en-US" sz="24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06309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6"/>
          <p:cNvSpPr>
            <a:spLocks noGrp="1"/>
          </p:cNvSpPr>
          <p:nvPr>
            <p:ph type="title"/>
          </p:nvPr>
        </p:nvSpPr>
        <p:spPr>
          <a:xfrm>
            <a:off x="0" y="352425"/>
            <a:ext cx="9144000" cy="1143000"/>
          </a:xfrm>
        </p:spPr>
        <p:txBody>
          <a:bodyPr/>
          <a:lstStyle/>
          <a:p>
            <a:r>
              <a:rPr lang="en-US" dirty="0"/>
              <a:t>We hit a covered center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0" y="1703753"/>
                <a:ext cx="91439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3600" b="0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03753"/>
                <a:ext cx="914399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-3906" y="2520461"/>
                <a:ext cx="9143999" cy="1274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3600" b="0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906" y="2520461"/>
                <a:ext cx="9143999" cy="12744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634" y="3970214"/>
                <a:ext cx="9143999" cy="1274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3600" b="0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4" y="3970214"/>
                <a:ext cx="9143999" cy="12744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5633" y="5361894"/>
                <a:ext cx="9143999" cy="1274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3600" b="0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" y="5361894"/>
                <a:ext cx="9143999" cy="12744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668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6"/>
          <p:cNvSpPr>
            <a:spLocks noGrp="1"/>
          </p:cNvSpPr>
          <p:nvPr>
            <p:ph type="title"/>
          </p:nvPr>
        </p:nvSpPr>
        <p:spPr>
          <a:xfrm>
            <a:off x="0" y="352425"/>
            <a:ext cx="9144000" cy="1143000"/>
          </a:xfrm>
        </p:spPr>
        <p:txBody>
          <a:bodyPr/>
          <a:lstStyle/>
          <a:p>
            <a:r>
              <a:rPr lang="en-US" dirty="0"/>
              <a:t>We hit a covered center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0" y="1703753"/>
                <a:ext cx="91439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3600" b="0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03753"/>
                <a:ext cx="914399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-3906" y="2520461"/>
                <a:ext cx="9143999" cy="1274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3600" b="0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906" y="2520461"/>
                <a:ext cx="9143999" cy="12744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634" y="3970214"/>
                <a:ext cx="9143999" cy="1274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3600" b="0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4" y="3970214"/>
                <a:ext cx="9143999" cy="12744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5633" y="5361894"/>
                <a:ext cx="9143999" cy="1274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sz="360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3600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600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3600" b="0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" y="5361894"/>
                <a:ext cx="9143999" cy="12744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041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k-centers (alt. formulation)</a:t>
            </a:r>
            <a:endParaRPr lang="he-IL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" y="1426895"/>
                <a:ext cx="9144000" cy="138499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/>
                  <a:t>Given a set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points A </a:t>
                </a:r>
                <a:r>
                  <a:rPr lang="en-US" dirty="0"/>
                  <a:t>of some metric space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find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congruent disks (centered at points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of minimum radius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that cover A</a:t>
                </a:r>
                <a:endParaRPr lang="he-IL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426895"/>
                <a:ext cx="9144000" cy="1384995"/>
              </a:xfrm>
              <a:prstGeom prst="rect">
                <a:avLst/>
              </a:prstGeom>
              <a:blipFill rotWithShape="0">
                <a:blip r:embed="rId2"/>
                <a:stretch>
                  <a:fillRect l="-200" t="-4405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1767893" y="2861729"/>
            <a:ext cx="6550197" cy="3757830"/>
            <a:chOff x="1767893" y="3050570"/>
            <a:chExt cx="6550197" cy="3757830"/>
          </a:xfrm>
        </p:grpSpPr>
        <p:sp>
          <p:nvSpPr>
            <p:cNvPr id="6" name="Oval 5"/>
            <p:cNvSpPr>
              <a:spLocks noChangeAspect="1"/>
            </p:cNvSpPr>
            <p:nvPr/>
          </p:nvSpPr>
          <p:spPr bwMode="auto">
            <a:xfrm>
              <a:off x="6300874" y="3531303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 bwMode="auto">
            <a:xfrm>
              <a:off x="6315622" y="4627603"/>
              <a:ext cx="354557" cy="354557"/>
            </a:xfrm>
            <a:prstGeom prst="ellipse">
              <a:avLst/>
            </a:prstGeom>
            <a:solidFill>
              <a:srgbClr val="0066FF">
                <a:alpha val="50000"/>
              </a:srgb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 bwMode="auto">
            <a:xfrm>
              <a:off x="3901795" y="3944259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 bwMode="auto">
            <a:xfrm>
              <a:off x="5283228" y="4794752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 bwMode="auto">
            <a:xfrm>
              <a:off x="2913652" y="3752531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 bwMode="auto">
            <a:xfrm>
              <a:off x="3823138" y="6058199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 bwMode="auto">
            <a:xfrm>
              <a:off x="3420009" y="4819332"/>
              <a:ext cx="354557" cy="354557"/>
            </a:xfrm>
            <a:prstGeom prst="ellipse">
              <a:avLst/>
            </a:prstGeom>
            <a:solidFill>
              <a:srgbClr val="0066FF">
                <a:alpha val="50000"/>
              </a:srgb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 bwMode="auto">
            <a:xfrm>
              <a:off x="2412201" y="5836973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 bwMode="auto">
            <a:xfrm>
              <a:off x="7923199" y="5605917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 bwMode="auto">
            <a:xfrm>
              <a:off x="5740429" y="5792730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cxnSp>
          <p:nvCxnSpPr>
            <p:cNvPr id="10" name="Straight Connector 9"/>
            <p:cNvCxnSpPr>
              <a:stCxn id="6" idx="4"/>
              <a:endCxn id="7" idx="0"/>
            </p:cNvCxnSpPr>
            <p:nvPr/>
          </p:nvCxnSpPr>
          <p:spPr bwMode="auto">
            <a:xfrm>
              <a:off x="6478153" y="3885860"/>
              <a:ext cx="14748" cy="74174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>
              <a:stCxn id="9" idx="6"/>
              <a:endCxn id="7" idx="2"/>
            </p:cNvCxnSpPr>
            <p:nvPr/>
          </p:nvCxnSpPr>
          <p:spPr bwMode="auto">
            <a:xfrm flipV="1">
              <a:off x="5637785" y="4844211"/>
              <a:ext cx="677837" cy="16714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>
              <a:stCxn id="16" idx="7"/>
              <a:endCxn id="7" idx="4"/>
            </p:cNvCxnSpPr>
            <p:nvPr/>
          </p:nvCxnSpPr>
          <p:spPr bwMode="auto">
            <a:xfrm flipV="1">
              <a:off x="6043062" y="4982160"/>
              <a:ext cx="449839" cy="86249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>
              <a:stCxn id="15" idx="1"/>
              <a:endCxn id="7" idx="5"/>
            </p:cNvCxnSpPr>
            <p:nvPr/>
          </p:nvCxnSpPr>
          <p:spPr bwMode="auto">
            <a:xfrm flipH="1" flipV="1">
              <a:off x="6618255" y="4930236"/>
              <a:ext cx="1356868" cy="727605"/>
            </a:xfrm>
            <a:prstGeom prst="line">
              <a:avLst/>
            </a:prstGeom>
            <a:solidFill>
              <a:schemeClr val="accent1"/>
            </a:solidFill>
            <a:ln w="4445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>
              <a:stCxn id="8" idx="4"/>
              <a:endCxn id="13" idx="7"/>
            </p:cNvCxnSpPr>
            <p:nvPr/>
          </p:nvCxnSpPr>
          <p:spPr bwMode="auto">
            <a:xfrm flipH="1">
              <a:off x="3722642" y="4298816"/>
              <a:ext cx="356432" cy="57244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>
              <a:stCxn id="12" idx="0"/>
              <a:endCxn id="13" idx="5"/>
            </p:cNvCxnSpPr>
            <p:nvPr/>
          </p:nvCxnSpPr>
          <p:spPr bwMode="auto">
            <a:xfrm flipH="1" flipV="1">
              <a:off x="3722642" y="5121965"/>
              <a:ext cx="277775" cy="93623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>
              <a:stCxn id="14" idx="7"/>
              <a:endCxn id="13" idx="3"/>
            </p:cNvCxnSpPr>
            <p:nvPr/>
          </p:nvCxnSpPr>
          <p:spPr bwMode="auto">
            <a:xfrm flipV="1">
              <a:off x="2714834" y="5121965"/>
              <a:ext cx="757099" cy="76693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>
              <a:stCxn id="11" idx="5"/>
              <a:endCxn id="13" idx="0"/>
            </p:cNvCxnSpPr>
            <p:nvPr/>
          </p:nvCxnSpPr>
          <p:spPr bwMode="auto">
            <a:xfrm>
              <a:off x="3216285" y="4055164"/>
              <a:ext cx="381003" cy="76416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" name="Oval 2"/>
            <p:cNvSpPr>
              <a:spLocks noChangeAspect="1"/>
            </p:cNvSpPr>
            <p:nvPr/>
          </p:nvSpPr>
          <p:spPr bwMode="auto">
            <a:xfrm>
              <a:off x="4634004" y="3050570"/>
              <a:ext cx="3684086" cy="368408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0" anchor="ctr"/>
            <a:lstStyle/>
            <a:p>
              <a:pPr algn="ctr"/>
              <a:endParaRPr lang="en-US" sz="2400" dirty="0" smtClean="0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 bwMode="auto">
            <a:xfrm>
              <a:off x="1767893" y="3124314"/>
              <a:ext cx="3684086" cy="368408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0" anchor="ctr"/>
            <a:lstStyle/>
            <a:p>
              <a:pPr algn="ctr"/>
              <a:endParaRPr lang="en-US" sz="24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56091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6"/>
          <p:cNvSpPr>
            <a:spLocks noGrp="1"/>
          </p:cNvSpPr>
          <p:nvPr>
            <p:ph type="title"/>
          </p:nvPr>
        </p:nvSpPr>
        <p:spPr>
          <a:xfrm>
            <a:off x="0" y="352425"/>
            <a:ext cx="9144000" cy="1143000"/>
          </a:xfrm>
        </p:spPr>
        <p:txBody>
          <a:bodyPr/>
          <a:lstStyle/>
          <a:p>
            <a:r>
              <a:rPr lang="en-US" dirty="0"/>
              <a:t>We hit a covered center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0" y="1703753"/>
                <a:ext cx="91439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3600" b="0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03753"/>
                <a:ext cx="914399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-3906" y="2520461"/>
                <a:ext cx="9143999" cy="1274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3600" b="0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906" y="2520461"/>
                <a:ext cx="9143999" cy="12744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634" y="3970214"/>
                <a:ext cx="9143999" cy="1274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</m:oMath>
                  </m:oMathPara>
                </a14:m>
                <a:endParaRPr lang="en-US" sz="3600" b="0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4" y="3970214"/>
                <a:ext cx="9143999" cy="12744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5633" y="5361894"/>
                <a:ext cx="9143999" cy="1274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sz="360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3600" b="0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" y="5361894"/>
                <a:ext cx="9143999" cy="12744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005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831014" y="6248400"/>
            <a:ext cx="627185" cy="457200"/>
          </a:xfrm>
        </p:spPr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91</a:t>
            </a:fld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742832"/>
                <a:ext cx="91439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42832"/>
                <a:ext cx="914399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6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352425"/>
                <a:ext cx="9144000" cy="1143000"/>
              </a:xfrm>
            </p:spPr>
            <p:txBody>
              <a:bodyPr/>
              <a:lstStyle/>
              <a:p>
                <a:r>
                  <a:rPr lang="en-US" dirty="0"/>
                  <a:t>We bound the increase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itle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352425"/>
                <a:ext cx="9144000" cy="1143000"/>
              </a:xfrm>
              <a:blipFill>
                <a:blip r:embed="rId4"/>
                <a:stretch>
                  <a:fillRect l="-2133" t="-4813" b="-22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3910" y="3450496"/>
                <a:ext cx="91439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∣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∉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∉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</m:oMath>
                  </m:oMathPara>
                </a14:m>
                <a:endParaRPr lang="en-US" sz="3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910" y="3450496"/>
                <a:ext cx="9143999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627" y="2610340"/>
                <a:ext cx="91439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∣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</m:oMath>
                  </m:oMathPara>
                </a14:m>
                <a:endParaRPr lang="en-US" sz="3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7" y="2610340"/>
                <a:ext cx="9143999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533" y="4458679"/>
                <a:ext cx="9143999" cy="1261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3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3" y="4458679"/>
                <a:ext cx="9143999" cy="12610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832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445853"/>
                <a:ext cx="9143999" cy="1261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36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6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600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1">
                      <a:lumMod val="65000"/>
                    </a:schemeClr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45853"/>
                <a:ext cx="9143999" cy="12610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6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352425"/>
                <a:ext cx="9144000" cy="1143000"/>
              </a:xfrm>
            </p:spPr>
            <p:txBody>
              <a:bodyPr/>
              <a:lstStyle/>
              <a:p>
                <a:r>
                  <a:rPr lang="en-US" dirty="0"/>
                  <a:t>We bound the increase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itle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352425"/>
                <a:ext cx="9144000" cy="1143000"/>
              </a:xfrm>
              <a:blipFill>
                <a:blip r:embed="rId4"/>
                <a:stretch>
                  <a:fillRect l="-2133" t="-4813" b="-22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10" y="2997192"/>
                <a:ext cx="914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 smtClean="0">
                          <a:solidFill>
                            <a:srgbClr val="0066FF"/>
                          </a:solidFill>
                          <a:cs typeface="Times New Roman" panose="02020603050405020304" pitchFamily="18" charset="0"/>
                        </a:rPr>
                        <m:t>Recall</m:t>
                      </m:r>
                      <m:r>
                        <m:rPr>
                          <m:nor/>
                        </m:rPr>
                        <a:rPr lang="en-US" sz="2400" dirty="0" smtClean="0">
                          <a:solidFill>
                            <a:srgbClr val="0066FF"/>
                          </a:solidFill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en-US" sz="2400" b="0" i="0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k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t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400" b="0" i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sz="240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8</m:t>
                      </m:r>
                      <m:r>
                        <a:rPr lang="en-US" sz="24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𝑂𝑃𝑇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66FF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" y="2997192"/>
                <a:ext cx="9144000" cy="461665"/>
              </a:xfrm>
              <a:prstGeom prst="rect">
                <a:avLst/>
              </a:prstGeom>
              <a:blipFill>
                <a:blip r:embed="rId5"/>
                <a:stretch>
                  <a:fillRect l="-267"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632" y="3524726"/>
                <a:ext cx="9144000" cy="11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8</m:t>
                      </m:r>
                      <m:r>
                        <a:rPr lang="en-US" sz="24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𝑂𝑃𝑇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4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sz="24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0066FF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2" y="3524726"/>
                <a:ext cx="9144000" cy="11385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07" y="4700941"/>
                <a:ext cx="9144000" cy="871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8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𝑂𝑃𝑇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…+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" y="4700941"/>
                <a:ext cx="9144000" cy="8718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" y="5673955"/>
                <a:ext cx="9144000" cy="809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8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𝑂𝑃𝑇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…+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5673955"/>
                <a:ext cx="9144000" cy="8090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337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445853"/>
                <a:ext cx="9143999" cy="1261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36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6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600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1">
                      <a:lumMod val="65000"/>
                    </a:schemeClr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45853"/>
                <a:ext cx="9143999" cy="12610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6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352425"/>
                <a:ext cx="9144000" cy="1143000"/>
              </a:xfrm>
            </p:spPr>
            <p:txBody>
              <a:bodyPr/>
              <a:lstStyle/>
              <a:p>
                <a:r>
                  <a:rPr lang="en-US" dirty="0"/>
                  <a:t>We bound the increase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itle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352425"/>
                <a:ext cx="9144000" cy="1143000"/>
              </a:xfrm>
              <a:blipFill>
                <a:blip r:embed="rId4"/>
                <a:stretch>
                  <a:fillRect l="-2133" t="-4813" b="-22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10" y="2778366"/>
                <a:ext cx="914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cs typeface="Times New Roman" panose="02020603050405020304" pitchFamily="18" charset="0"/>
                        </a:rPr>
                        <m:t>Recall</m:t>
                      </m:r>
                      <m:r>
                        <m:rPr>
                          <m:nor/>
                        </m:rPr>
                        <a:rPr lang="en-US" sz="2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en-US" sz="2400" b="0" i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k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t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400" b="0" i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sz="240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8</m:t>
                      </m:r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𝑂𝑃𝑇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bg1">
                      <a:lumMod val="65000"/>
                    </a:schemeClr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" y="2778366"/>
                <a:ext cx="9144000" cy="461665"/>
              </a:xfrm>
              <a:prstGeom prst="rect">
                <a:avLst/>
              </a:prstGeom>
              <a:blipFill>
                <a:blip r:embed="rId5"/>
                <a:stretch>
                  <a:fillRect l="-267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" y="5339797"/>
                <a:ext cx="9144000" cy="809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8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𝑂𝑃𝑇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𝑂𝑃𝑇</m:t>
                              </m:r>
                            </m:e>
                          </m:d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𝑂𝑃𝑇</m:t>
                              </m:r>
                            </m:e>
                          </m:d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…+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𝑂𝑃𝑇</m:t>
                              </m:r>
                            </m:e>
                          </m:d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5339797"/>
                <a:ext cx="9144000" cy="8090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08" y="6178817"/>
                <a:ext cx="914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𝑂𝑃𝑇</m:t>
                      </m:r>
                    </m:oMath>
                  </m:oMathPara>
                </a14:m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" y="6178817"/>
                <a:ext cx="9144000" cy="461665"/>
              </a:xfrm>
              <a:prstGeom prst="rect">
                <a:avLst/>
              </a:prstGeom>
              <a:blipFill>
                <a:blip r:embed="rId7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 bwMode="auto">
          <a:xfrm>
            <a:off x="7987323" y="6510215"/>
            <a:ext cx="132862" cy="132862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10" y="3269983"/>
                <a:ext cx="9144000" cy="11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sz="240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8</m:t>
                      </m:r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𝑂𝑃𝑇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4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4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sz="24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sz="24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bg1">
                      <a:lumMod val="65000"/>
                    </a:schemeClr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" y="3269983"/>
                <a:ext cx="9144000" cy="11385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542" y="4438516"/>
                <a:ext cx="9144000" cy="871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sz="240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8</m:t>
                      </m:r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𝑂𝑃𝑇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2400" b="0" i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2400" b="0" i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…+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>
                      <a:lumMod val="65000"/>
                    </a:schemeClr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2" y="4438516"/>
                <a:ext cx="9144000" cy="8713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376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a stream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Data arrived as a stream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Want to compute k-centers using small memory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94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393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cover tree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3200" dirty="0" smtClean="0"/>
              <a:t>(</a:t>
            </a:r>
            <a:r>
              <a:rPr lang="en-US" sz="3200" dirty="0" err="1" smtClean="0"/>
              <a:t>Beygelzimer</a:t>
            </a:r>
            <a:r>
              <a:rPr lang="en-US" sz="3200" dirty="0" smtClean="0"/>
              <a:t> et al 2006)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599834" y="1793628"/>
                <a:ext cx="7772400" cy="644769"/>
              </a:xfrm>
            </p:spPr>
            <p:txBody>
              <a:bodyPr/>
              <a:lstStyle/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dirty="0" smtClean="0"/>
                  <a:t>Assume (for simplicity) that all distances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9834" y="1793628"/>
                <a:ext cx="7772400" cy="644769"/>
              </a:xfrm>
              <a:blipFill>
                <a:blip r:embed="rId2"/>
                <a:stretch>
                  <a:fillRect l="-1961" t="-13208" b="-1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95</a:t>
            </a:fld>
            <a:endParaRPr lang="da-DK"/>
          </a:p>
        </p:txBody>
      </p:sp>
      <p:sp>
        <p:nvSpPr>
          <p:cNvPr id="5" name="Oval 8"/>
          <p:cNvSpPr>
            <a:spLocks noChangeAspect="1" noChangeArrowheads="1"/>
          </p:cNvSpPr>
          <p:nvPr/>
        </p:nvSpPr>
        <p:spPr bwMode="auto">
          <a:xfrm>
            <a:off x="3283354" y="3387208"/>
            <a:ext cx="182880" cy="18288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8"/>
          <p:cNvSpPr>
            <a:spLocks noChangeAspect="1" noChangeArrowheads="1"/>
          </p:cNvSpPr>
          <p:nvPr/>
        </p:nvSpPr>
        <p:spPr bwMode="auto">
          <a:xfrm>
            <a:off x="2171549" y="3046106"/>
            <a:ext cx="182880" cy="18288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8"/>
          <p:cNvSpPr>
            <a:spLocks noChangeAspect="1" noChangeArrowheads="1"/>
          </p:cNvSpPr>
          <p:nvPr/>
        </p:nvSpPr>
        <p:spPr bwMode="auto">
          <a:xfrm>
            <a:off x="3318527" y="3899116"/>
            <a:ext cx="182880" cy="18288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8"/>
          <p:cNvSpPr>
            <a:spLocks noChangeAspect="1" noChangeArrowheads="1"/>
          </p:cNvSpPr>
          <p:nvPr/>
        </p:nvSpPr>
        <p:spPr bwMode="auto">
          <a:xfrm>
            <a:off x="1603051" y="4051516"/>
            <a:ext cx="182880" cy="18288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spect="1" noChangeArrowheads="1"/>
          </p:cNvSpPr>
          <p:nvPr/>
        </p:nvSpPr>
        <p:spPr bwMode="auto">
          <a:xfrm>
            <a:off x="1771081" y="4344594"/>
            <a:ext cx="182880" cy="18288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117970" y="2579076"/>
                <a:ext cx="5548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970" y="2579076"/>
                <a:ext cx="554894" cy="461665"/>
              </a:xfrm>
              <a:prstGeom prst="rect">
                <a:avLst/>
              </a:prstGeom>
              <a:blipFill>
                <a:blip r:embed="rId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84034" y="3833444"/>
                <a:ext cx="5548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034" y="3833444"/>
                <a:ext cx="554894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11569" y="4384427"/>
                <a:ext cx="5548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569" y="4384427"/>
                <a:ext cx="554894" cy="461665"/>
              </a:xfrm>
              <a:prstGeom prst="rect">
                <a:avLst/>
              </a:prstGeom>
              <a:blipFill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536462" y="3700581"/>
                <a:ext cx="5548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462" y="3700581"/>
                <a:ext cx="554894" cy="461665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516924" y="3157413"/>
                <a:ext cx="5548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924" y="3157413"/>
                <a:ext cx="554894" cy="461665"/>
              </a:xfrm>
              <a:prstGeom prst="rect">
                <a:avLst/>
              </a:prstGeom>
              <a:blipFill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8"/>
          <p:cNvSpPr>
            <a:spLocks noChangeAspect="1" noChangeArrowheads="1"/>
          </p:cNvSpPr>
          <p:nvPr/>
        </p:nvSpPr>
        <p:spPr bwMode="auto">
          <a:xfrm>
            <a:off x="6356692" y="2878075"/>
            <a:ext cx="182880" cy="18288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8"/>
          <p:cNvSpPr>
            <a:spLocks noChangeAspect="1" noChangeArrowheads="1"/>
          </p:cNvSpPr>
          <p:nvPr/>
        </p:nvSpPr>
        <p:spPr bwMode="auto">
          <a:xfrm>
            <a:off x="6376300" y="3559145"/>
            <a:ext cx="182880" cy="18288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8"/>
          <p:cNvSpPr>
            <a:spLocks noChangeAspect="1" noChangeArrowheads="1"/>
          </p:cNvSpPr>
          <p:nvPr/>
        </p:nvSpPr>
        <p:spPr bwMode="auto">
          <a:xfrm>
            <a:off x="5327083" y="3559145"/>
            <a:ext cx="182880" cy="18288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8"/>
          <p:cNvSpPr>
            <a:spLocks noChangeAspect="1" noChangeArrowheads="1"/>
          </p:cNvSpPr>
          <p:nvPr/>
        </p:nvSpPr>
        <p:spPr bwMode="auto">
          <a:xfrm>
            <a:off x="7425516" y="3559145"/>
            <a:ext cx="182880" cy="18288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8"/>
          <p:cNvSpPr>
            <a:spLocks noChangeAspect="1" noChangeArrowheads="1"/>
          </p:cNvSpPr>
          <p:nvPr/>
        </p:nvSpPr>
        <p:spPr bwMode="auto">
          <a:xfrm>
            <a:off x="5338808" y="4258621"/>
            <a:ext cx="182880" cy="18288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8"/>
          <p:cNvSpPr>
            <a:spLocks noChangeAspect="1" noChangeArrowheads="1"/>
          </p:cNvSpPr>
          <p:nvPr/>
        </p:nvSpPr>
        <p:spPr bwMode="auto">
          <a:xfrm>
            <a:off x="6388027" y="4258621"/>
            <a:ext cx="182880" cy="18288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8"/>
          <p:cNvSpPr>
            <a:spLocks noChangeAspect="1" noChangeArrowheads="1"/>
          </p:cNvSpPr>
          <p:nvPr/>
        </p:nvSpPr>
        <p:spPr bwMode="auto">
          <a:xfrm>
            <a:off x="7445054" y="4258621"/>
            <a:ext cx="182880" cy="18288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8"/>
          <p:cNvSpPr>
            <a:spLocks noChangeAspect="1" noChangeArrowheads="1"/>
          </p:cNvSpPr>
          <p:nvPr/>
        </p:nvSpPr>
        <p:spPr bwMode="auto">
          <a:xfrm>
            <a:off x="7976498" y="4258621"/>
            <a:ext cx="182880" cy="18288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8"/>
          <p:cNvSpPr>
            <a:spLocks noChangeAspect="1" noChangeArrowheads="1"/>
          </p:cNvSpPr>
          <p:nvPr/>
        </p:nvSpPr>
        <p:spPr bwMode="auto">
          <a:xfrm>
            <a:off x="5342717" y="4989358"/>
            <a:ext cx="182880" cy="18288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3"/>
          <p:cNvSpPr>
            <a:spLocks noChangeAspect="1" noChangeArrowheads="1"/>
          </p:cNvSpPr>
          <p:nvPr/>
        </p:nvSpPr>
        <p:spPr bwMode="auto">
          <a:xfrm>
            <a:off x="4768279" y="4989358"/>
            <a:ext cx="182880" cy="18288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8"/>
          <p:cNvSpPr>
            <a:spLocks noChangeAspect="1" noChangeArrowheads="1"/>
          </p:cNvSpPr>
          <p:nvPr/>
        </p:nvSpPr>
        <p:spPr bwMode="auto">
          <a:xfrm>
            <a:off x="6399752" y="4989358"/>
            <a:ext cx="182880" cy="18288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8"/>
          <p:cNvSpPr>
            <a:spLocks noChangeAspect="1" noChangeArrowheads="1"/>
          </p:cNvSpPr>
          <p:nvPr/>
        </p:nvSpPr>
        <p:spPr bwMode="auto">
          <a:xfrm>
            <a:off x="7448964" y="4989358"/>
            <a:ext cx="182880" cy="18288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8"/>
          <p:cNvSpPr>
            <a:spLocks noChangeAspect="1" noChangeArrowheads="1"/>
          </p:cNvSpPr>
          <p:nvPr/>
        </p:nvSpPr>
        <p:spPr bwMode="auto">
          <a:xfrm>
            <a:off x="7996038" y="4989358"/>
            <a:ext cx="182880" cy="18288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9" name="Straight Connector 28"/>
          <p:cNvCxnSpPr>
            <a:stCxn id="15" idx="2"/>
            <a:endCxn id="17" idx="0"/>
          </p:cNvCxnSpPr>
          <p:nvPr/>
        </p:nvCxnSpPr>
        <p:spPr bwMode="auto">
          <a:xfrm flipH="1">
            <a:off x="5418523" y="2969515"/>
            <a:ext cx="938169" cy="58963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>
            <a:stCxn id="15" idx="4"/>
            <a:endCxn id="16" idx="0"/>
          </p:cNvCxnSpPr>
          <p:nvPr/>
        </p:nvCxnSpPr>
        <p:spPr bwMode="auto">
          <a:xfrm>
            <a:off x="6448132" y="3060955"/>
            <a:ext cx="19608" cy="49819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>
            <a:stCxn id="15" idx="6"/>
            <a:endCxn id="18" idx="0"/>
          </p:cNvCxnSpPr>
          <p:nvPr/>
        </p:nvCxnSpPr>
        <p:spPr bwMode="auto">
          <a:xfrm>
            <a:off x="6539572" y="2969515"/>
            <a:ext cx="977384" cy="58963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>
            <a:stCxn id="18" idx="5"/>
            <a:endCxn id="22" idx="0"/>
          </p:cNvCxnSpPr>
          <p:nvPr/>
        </p:nvCxnSpPr>
        <p:spPr bwMode="auto">
          <a:xfrm>
            <a:off x="7581614" y="3715243"/>
            <a:ext cx="486324" cy="54337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>
            <a:stCxn id="18" idx="4"/>
            <a:endCxn id="21" idx="0"/>
          </p:cNvCxnSpPr>
          <p:nvPr/>
        </p:nvCxnSpPr>
        <p:spPr bwMode="auto">
          <a:xfrm>
            <a:off x="7516956" y="3742025"/>
            <a:ext cx="19538" cy="51659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>
            <a:stCxn id="16" idx="4"/>
            <a:endCxn id="20" idx="0"/>
          </p:cNvCxnSpPr>
          <p:nvPr/>
        </p:nvCxnSpPr>
        <p:spPr bwMode="auto">
          <a:xfrm>
            <a:off x="6467740" y="3742025"/>
            <a:ext cx="11727" cy="51659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>
            <a:stCxn id="17" idx="4"/>
            <a:endCxn id="19" idx="0"/>
          </p:cNvCxnSpPr>
          <p:nvPr/>
        </p:nvCxnSpPr>
        <p:spPr bwMode="auto">
          <a:xfrm>
            <a:off x="5418523" y="3742025"/>
            <a:ext cx="11725" cy="51659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stCxn id="22" idx="4"/>
            <a:endCxn id="27" idx="0"/>
          </p:cNvCxnSpPr>
          <p:nvPr/>
        </p:nvCxnSpPr>
        <p:spPr bwMode="auto">
          <a:xfrm>
            <a:off x="8067938" y="4441501"/>
            <a:ext cx="19540" cy="5478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stCxn id="21" idx="4"/>
            <a:endCxn id="26" idx="0"/>
          </p:cNvCxnSpPr>
          <p:nvPr/>
        </p:nvCxnSpPr>
        <p:spPr bwMode="auto">
          <a:xfrm>
            <a:off x="7536494" y="4441501"/>
            <a:ext cx="3910" cy="5478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>
            <a:stCxn id="20" idx="4"/>
            <a:endCxn id="25" idx="0"/>
          </p:cNvCxnSpPr>
          <p:nvPr/>
        </p:nvCxnSpPr>
        <p:spPr bwMode="auto">
          <a:xfrm>
            <a:off x="6479467" y="4441501"/>
            <a:ext cx="11725" cy="5478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>
            <a:stCxn id="19" idx="4"/>
            <a:endCxn id="23" idx="0"/>
          </p:cNvCxnSpPr>
          <p:nvPr/>
        </p:nvCxnSpPr>
        <p:spPr bwMode="auto">
          <a:xfrm>
            <a:off x="5430248" y="4441501"/>
            <a:ext cx="3909" cy="5478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>
            <a:stCxn id="19" idx="2"/>
            <a:endCxn id="24" idx="0"/>
          </p:cNvCxnSpPr>
          <p:nvPr/>
        </p:nvCxnSpPr>
        <p:spPr bwMode="auto">
          <a:xfrm flipH="1">
            <a:off x="4859719" y="4350061"/>
            <a:ext cx="479089" cy="63929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974865" y="2520465"/>
                <a:ext cx="5548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865" y="2520465"/>
                <a:ext cx="554894" cy="461665"/>
              </a:xfrm>
              <a:prstGeom prst="rect">
                <a:avLst/>
              </a:prstGeom>
              <a:blipFill>
                <a:blip r:embed="rId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915882" y="3360613"/>
                <a:ext cx="5548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882" y="3360613"/>
                <a:ext cx="554894" cy="461665"/>
              </a:xfrm>
              <a:prstGeom prst="rect">
                <a:avLst/>
              </a:prstGeom>
              <a:blipFill>
                <a:blip r:embed="rId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8147543" y="4052274"/>
                <a:ext cx="5548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543" y="4052274"/>
                <a:ext cx="554894" cy="461665"/>
              </a:xfrm>
              <a:prstGeom prst="rect">
                <a:avLst/>
              </a:prstGeom>
              <a:blipFill>
                <a:blip r:embed="rId10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7612189" y="3196487"/>
                <a:ext cx="5548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2189" y="3196487"/>
                <a:ext cx="554894" cy="461665"/>
              </a:xfrm>
              <a:prstGeom prst="rect">
                <a:avLst/>
              </a:prstGeom>
              <a:blipFill>
                <a:blip r:embed="rId11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364894" y="4810364"/>
                <a:ext cx="5548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894" y="4810364"/>
                <a:ext cx="554894" cy="461665"/>
              </a:xfrm>
              <a:prstGeom prst="rect">
                <a:avLst/>
              </a:prstGeom>
              <a:blipFill>
                <a:blip r:embed="rId1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949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Invariants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412898" y="2606430"/>
                <a:ext cx="5548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898" y="2606430"/>
                <a:ext cx="554894" cy="461665"/>
              </a:xfrm>
              <a:prstGeom prst="rect">
                <a:avLst/>
              </a:prstGeom>
              <a:blipFill>
                <a:blip r:embed="rId2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1539631" y="1301267"/>
            <a:ext cx="5912455" cy="2364846"/>
            <a:chOff x="1184034" y="1294112"/>
            <a:chExt cx="6994884" cy="2797794"/>
          </a:xfrm>
        </p:grpSpPr>
        <p:sp>
          <p:nvSpPr>
            <p:cNvPr id="5" name="Oval 8"/>
            <p:cNvSpPr>
              <a:spLocks noChangeAspect="1" noChangeArrowheads="1"/>
            </p:cNvSpPr>
            <p:nvPr/>
          </p:nvSpPr>
          <p:spPr bwMode="auto">
            <a:xfrm>
              <a:off x="3283354" y="2207085"/>
              <a:ext cx="182880" cy="18288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8"/>
            <p:cNvSpPr>
              <a:spLocks noChangeAspect="1" noChangeArrowheads="1"/>
            </p:cNvSpPr>
            <p:nvPr/>
          </p:nvSpPr>
          <p:spPr bwMode="auto">
            <a:xfrm>
              <a:off x="2171549" y="1865983"/>
              <a:ext cx="182880" cy="18288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8"/>
            <p:cNvSpPr>
              <a:spLocks noChangeAspect="1" noChangeArrowheads="1"/>
            </p:cNvSpPr>
            <p:nvPr/>
          </p:nvSpPr>
          <p:spPr bwMode="auto">
            <a:xfrm>
              <a:off x="3318527" y="2718993"/>
              <a:ext cx="182880" cy="18288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8"/>
            <p:cNvSpPr>
              <a:spLocks noChangeAspect="1" noChangeArrowheads="1"/>
            </p:cNvSpPr>
            <p:nvPr/>
          </p:nvSpPr>
          <p:spPr bwMode="auto">
            <a:xfrm>
              <a:off x="1603051" y="2871393"/>
              <a:ext cx="182880" cy="1828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8"/>
            <p:cNvSpPr>
              <a:spLocks noChangeAspect="1" noChangeArrowheads="1"/>
            </p:cNvSpPr>
            <p:nvPr/>
          </p:nvSpPr>
          <p:spPr bwMode="auto">
            <a:xfrm>
              <a:off x="1771081" y="3164471"/>
              <a:ext cx="182880" cy="18288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117970" y="1398953"/>
                  <a:ext cx="55489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7970" y="1398953"/>
                  <a:ext cx="554894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5195" b="-203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184034" y="2653321"/>
                  <a:ext cx="55489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4034" y="2653321"/>
                  <a:ext cx="554894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6494" b="-203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711569" y="3204304"/>
                  <a:ext cx="55489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1569" y="3204304"/>
                  <a:ext cx="554894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6494" b="-218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536462" y="2520458"/>
                  <a:ext cx="55489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6462" y="2520458"/>
                  <a:ext cx="554894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6494" b="-218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516924" y="1977290"/>
                  <a:ext cx="55489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6924" y="1977290"/>
                  <a:ext cx="554894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6494" b="-218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Oval 8"/>
            <p:cNvSpPr>
              <a:spLocks noChangeAspect="1" noChangeArrowheads="1"/>
            </p:cNvSpPr>
            <p:nvPr/>
          </p:nvSpPr>
          <p:spPr bwMode="auto">
            <a:xfrm>
              <a:off x="6356692" y="1697952"/>
              <a:ext cx="182880" cy="18288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"/>
            <p:cNvSpPr>
              <a:spLocks noChangeAspect="1" noChangeArrowheads="1"/>
            </p:cNvSpPr>
            <p:nvPr/>
          </p:nvSpPr>
          <p:spPr bwMode="auto">
            <a:xfrm>
              <a:off x="6376300" y="2379022"/>
              <a:ext cx="182880" cy="18288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8"/>
            <p:cNvSpPr>
              <a:spLocks noChangeAspect="1" noChangeArrowheads="1"/>
            </p:cNvSpPr>
            <p:nvPr/>
          </p:nvSpPr>
          <p:spPr bwMode="auto">
            <a:xfrm>
              <a:off x="5327083" y="2379022"/>
              <a:ext cx="182880" cy="1828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8"/>
            <p:cNvSpPr>
              <a:spLocks noChangeAspect="1" noChangeArrowheads="1"/>
            </p:cNvSpPr>
            <p:nvPr/>
          </p:nvSpPr>
          <p:spPr bwMode="auto">
            <a:xfrm>
              <a:off x="7425516" y="2379022"/>
              <a:ext cx="182880" cy="18288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8"/>
            <p:cNvSpPr>
              <a:spLocks noChangeAspect="1" noChangeArrowheads="1"/>
            </p:cNvSpPr>
            <p:nvPr/>
          </p:nvSpPr>
          <p:spPr bwMode="auto">
            <a:xfrm>
              <a:off x="5338808" y="3078498"/>
              <a:ext cx="182880" cy="1828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8"/>
            <p:cNvSpPr>
              <a:spLocks noChangeAspect="1" noChangeArrowheads="1"/>
            </p:cNvSpPr>
            <p:nvPr/>
          </p:nvSpPr>
          <p:spPr bwMode="auto">
            <a:xfrm>
              <a:off x="6388027" y="3078498"/>
              <a:ext cx="182880" cy="18288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8"/>
            <p:cNvSpPr>
              <a:spLocks noChangeAspect="1" noChangeArrowheads="1"/>
            </p:cNvSpPr>
            <p:nvPr/>
          </p:nvSpPr>
          <p:spPr bwMode="auto">
            <a:xfrm>
              <a:off x="7445054" y="3078498"/>
              <a:ext cx="182880" cy="18288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8"/>
            <p:cNvSpPr>
              <a:spLocks noChangeAspect="1" noChangeArrowheads="1"/>
            </p:cNvSpPr>
            <p:nvPr/>
          </p:nvSpPr>
          <p:spPr bwMode="auto">
            <a:xfrm>
              <a:off x="7976498" y="3078498"/>
              <a:ext cx="182880" cy="18288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8"/>
            <p:cNvSpPr>
              <a:spLocks noChangeAspect="1" noChangeArrowheads="1"/>
            </p:cNvSpPr>
            <p:nvPr/>
          </p:nvSpPr>
          <p:spPr bwMode="auto">
            <a:xfrm>
              <a:off x="5342717" y="3809235"/>
              <a:ext cx="182880" cy="1828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3"/>
            <p:cNvSpPr>
              <a:spLocks noChangeAspect="1" noChangeArrowheads="1"/>
            </p:cNvSpPr>
            <p:nvPr/>
          </p:nvSpPr>
          <p:spPr bwMode="auto">
            <a:xfrm>
              <a:off x="4768279" y="3809235"/>
              <a:ext cx="182880" cy="18288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8"/>
            <p:cNvSpPr>
              <a:spLocks noChangeAspect="1" noChangeArrowheads="1"/>
            </p:cNvSpPr>
            <p:nvPr/>
          </p:nvSpPr>
          <p:spPr bwMode="auto">
            <a:xfrm>
              <a:off x="6399752" y="3809235"/>
              <a:ext cx="182880" cy="18288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8"/>
            <p:cNvSpPr>
              <a:spLocks noChangeAspect="1" noChangeArrowheads="1"/>
            </p:cNvSpPr>
            <p:nvPr/>
          </p:nvSpPr>
          <p:spPr bwMode="auto">
            <a:xfrm>
              <a:off x="7448964" y="3809235"/>
              <a:ext cx="182880" cy="18288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8"/>
            <p:cNvSpPr>
              <a:spLocks noChangeAspect="1" noChangeArrowheads="1"/>
            </p:cNvSpPr>
            <p:nvPr/>
          </p:nvSpPr>
          <p:spPr bwMode="auto">
            <a:xfrm>
              <a:off x="7996038" y="3809235"/>
              <a:ext cx="182880" cy="18288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9" name="Straight Connector 28"/>
            <p:cNvCxnSpPr>
              <a:stCxn id="15" idx="2"/>
              <a:endCxn id="17" idx="0"/>
            </p:cNvCxnSpPr>
            <p:nvPr/>
          </p:nvCxnSpPr>
          <p:spPr bwMode="auto">
            <a:xfrm flipH="1">
              <a:off x="5418523" y="1789392"/>
              <a:ext cx="938169" cy="58963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>
              <a:stCxn id="15" idx="4"/>
              <a:endCxn id="16" idx="0"/>
            </p:cNvCxnSpPr>
            <p:nvPr/>
          </p:nvCxnSpPr>
          <p:spPr bwMode="auto">
            <a:xfrm>
              <a:off x="6448132" y="1880832"/>
              <a:ext cx="19608" cy="49819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>
              <a:stCxn id="15" idx="6"/>
              <a:endCxn id="18" idx="0"/>
            </p:cNvCxnSpPr>
            <p:nvPr/>
          </p:nvCxnSpPr>
          <p:spPr bwMode="auto">
            <a:xfrm>
              <a:off x="6539572" y="1789392"/>
              <a:ext cx="977384" cy="58963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>
              <a:stCxn id="18" idx="5"/>
              <a:endCxn id="22" idx="0"/>
            </p:cNvCxnSpPr>
            <p:nvPr/>
          </p:nvCxnSpPr>
          <p:spPr bwMode="auto">
            <a:xfrm>
              <a:off x="7581614" y="2535120"/>
              <a:ext cx="486324" cy="54337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>
              <a:stCxn id="18" idx="4"/>
              <a:endCxn id="21" idx="0"/>
            </p:cNvCxnSpPr>
            <p:nvPr/>
          </p:nvCxnSpPr>
          <p:spPr bwMode="auto">
            <a:xfrm>
              <a:off x="7516956" y="2561902"/>
              <a:ext cx="19538" cy="51659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>
              <a:stCxn id="16" idx="4"/>
              <a:endCxn id="20" idx="0"/>
            </p:cNvCxnSpPr>
            <p:nvPr/>
          </p:nvCxnSpPr>
          <p:spPr bwMode="auto">
            <a:xfrm>
              <a:off x="6467740" y="2561902"/>
              <a:ext cx="11727" cy="51659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>
              <a:stCxn id="17" idx="4"/>
              <a:endCxn id="19" idx="0"/>
            </p:cNvCxnSpPr>
            <p:nvPr/>
          </p:nvCxnSpPr>
          <p:spPr bwMode="auto">
            <a:xfrm>
              <a:off x="5418523" y="2561902"/>
              <a:ext cx="11725" cy="51659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>
              <a:stCxn id="22" idx="4"/>
              <a:endCxn id="27" idx="0"/>
            </p:cNvCxnSpPr>
            <p:nvPr/>
          </p:nvCxnSpPr>
          <p:spPr bwMode="auto">
            <a:xfrm>
              <a:off x="8067938" y="3261378"/>
              <a:ext cx="19540" cy="54785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>
              <a:stCxn id="21" idx="4"/>
              <a:endCxn id="26" idx="0"/>
            </p:cNvCxnSpPr>
            <p:nvPr/>
          </p:nvCxnSpPr>
          <p:spPr bwMode="auto">
            <a:xfrm>
              <a:off x="7536494" y="3261378"/>
              <a:ext cx="3910" cy="54785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>
              <a:stCxn id="20" idx="4"/>
              <a:endCxn id="25" idx="0"/>
            </p:cNvCxnSpPr>
            <p:nvPr/>
          </p:nvCxnSpPr>
          <p:spPr bwMode="auto">
            <a:xfrm>
              <a:off x="6479467" y="3261378"/>
              <a:ext cx="11725" cy="54785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>
              <a:stCxn id="19" idx="4"/>
              <a:endCxn id="23" idx="0"/>
            </p:cNvCxnSpPr>
            <p:nvPr/>
          </p:nvCxnSpPr>
          <p:spPr bwMode="auto">
            <a:xfrm>
              <a:off x="5430248" y="3261378"/>
              <a:ext cx="3909" cy="54785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>
              <a:stCxn id="19" idx="2"/>
              <a:endCxn id="24" idx="0"/>
            </p:cNvCxnSpPr>
            <p:nvPr/>
          </p:nvCxnSpPr>
          <p:spPr bwMode="auto">
            <a:xfrm flipH="1">
              <a:off x="4859719" y="3169938"/>
              <a:ext cx="479089" cy="63929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5947128" y="1294112"/>
                  <a:ext cx="55489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7128" y="1294112"/>
                  <a:ext cx="554893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5195" b="-218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4915882" y="2180490"/>
                  <a:ext cx="55489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5882" y="2180490"/>
                  <a:ext cx="554894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6494" b="-218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7612189" y="2016364"/>
                  <a:ext cx="55489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2189" y="2016364"/>
                  <a:ext cx="554894" cy="461665"/>
                </a:xfrm>
                <a:prstGeom prst="rect">
                  <a:avLst/>
                </a:prstGeom>
                <a:blipFill>
                  <a:blip r:embed="rId10"/>
                  <a:stretch>
                    <a:fillRect l="-6494" b="-218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4364894" y="3630241"/>
                  <a:ext cx="55489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4894" y="3630241"/>
                  <a:ext cx="554894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6494" b="-218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7"/>
              <p:cNvSpPr>
                <a:spLocks noGrp="1"/>
              </p:cNvSpPr>
              <p:nvPr>
                <p:ph idx="1"/>
              </p:nvPr>
            </p:nvSpPr>
            <p:spPr>
              <a:xfrm>
                <a:off x="639049" y="3836917"/>
                <a:ext cx="7772400" cy="2751452"/>
              </a:xfrm>
            </p:spPr>
            <p:txBody>
              <a:bodyPr/>
              <a:lstStyle/>
              <a:p>
                <a:r>
                  <a:rPr lang="en-US" sz="2200" dirty="0" smtClean="0"/>
                  <a:t>Each node is associated with a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b="0" dirty="0" smtClean="0"/>
                  <a:t> and each point is associated with some node.</a:t>
                </a:r>
              </a:p>
              <a:p>
                <a:r>
                  <a:rPr lang="en-US" sz="2200" dirty="0" smtClean="0"/>
                  <a:t>If a nodes is associated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 smtClean="0"/>
                  <a:t> then one of its children is associated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200" b="0" dirty="0" smtClean="0"/>
              </a:p>
              <a:p>
                <a:r>
                  <a:rPr lang="en-US" sz="2200" dirty="0" smtClean="0"/>
                  <a:t>All nodes at depth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200" dirty="0" smtClean="0"/>
                  <a:t> are at distance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200" dirty="0" smtClean="0"/>
                  <a:t> from each other </a:t>
                </a:r>
              </a:p>
              <a:p>
                <a:r>
                  <a:rPr lang="en-US" sz="2200" dirty="0" smtClean="0"/>
                  <a:t>Each node at depth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200" dirty="0" smtClean="0"/>
                  <a:t> is within distance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200" dirty="0"/>
                  <a:t> </a:t>
                </a:r>
                <a:r>
                  <a:rPr lang="en-US" sz="2200" dirty="0" smtClean="0"/>
                  <a:t>of its parent</a:t>
                </a:r>
                <a:endParaRPr lang="en-US" sz="2200" dirty="0"/>
              </a:p>
            </p:txBody>
          </p:sp>
        </mc:Choice>
        <mc:Fallback xmlns="">
          <p:sp>
            <p:nvSpPr>
              <p:cNvPr id="28" name="Content Placeholder 2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9049" y="3836917"/>
                <a:ext cx="7772400" cy="2751452"/>
              </a:xfrm>
              <a:blipFill>
                <a:blip r:embed="rId12"/>
                <a:stretch>
                  <a:fillRect l="-863" t="-1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315570" y="1922952"/>
                <a:ext cx="554892" cy="553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0066FF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5570" y="1922952"/>
                <a:ext cx="554892" cy="55335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8327294" y="2591169"/>
                <a:ext cx="554892" cy="553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0066FF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294" y="2591169"/>
                <a:ext cx="554892" cy="55335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354649" y="3173412"/>
                <a:ext cx="554892" cy="553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0066FF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4649" y="3173412"/>
                <a:ext cx="554892" cy="55335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877908" y="2923320"/>
                <a:ext cx="554892" cy="553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908" y="2923320"/>
                <a:ext cx="554892" cy="55335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866187" y="2200401"/>
                <a:ext cx="554892" cy="553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6187" y="2200401"/>
                <a:ext cx="554892" cy="55335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7846647" y="1586891"/>
            <a:ext cx="554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endParaRPr lang="en-US" sz="16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83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Can be constructed online</a:t>
            </a:r>
            <a:endParaRPr lang="en-US" sz="4800" dirty="0"/>
          </a:p>
        </p:txBody>
      </p:sp>
      <p:sp>
        <p:nvSpPr>
          <p:cNvPr id="5" name="Oval 8"/>
          <p:cNvSpPr>
            <a:spLocks noChangeAspect="1" noChangeArrowheads="1"/>
          </p:cNvSpPr>
          <p:nvPr/>
        </p:nvSpPr>
        <p:spPr bwMode="auto">
          <a:xfrm>
            <a:off x="3314090" y="2072961"/>
            <a:ext cx="154580" cy="15458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8"/>
          <p:cNvSpPr>
            <a:spLocks noChangeAspect="1" noChangeArrowheads="1"/>
          </p:cNvSpPr>
          <p:nvPr/>
        </p:nvSpPr>
        <p:spPr bwMode="auto">
          <a:xfrm>
            <a:off x="2374332" y="1784643"/>
            <a:ext cx="154580" cy="15458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8"/>
          <p:cNvSpPr>
            <a:spLocks noChangeAspect="1" noChangeArrowheads="1"/>
          </p:cNvSpPr>
          <p:nvPr/>
        </p:nvSpPr>
        <p:spPr bwMode="auto">
          <a:xfrm>
            <a:off x="3343820" y="2505653"/>
            <a:ext cx="154580" cy="15458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8"/>
          <p:cNvSpPr>
            <a:spLocks noChangeAspect="1" noChangeArrowheads="1"/>
          </p:cNvSpPr>
          <p:nvPr/>
        </p:nvSpPr>
        <p:spPr bwMode="auto">
          <a:xfrm>
            <a:off x="1893807" y="2634470"/>
            <a:ext cx="154580" cy="15458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spect="1" noChangeArrowheads="1"/>
          </p:cNvSpPr>
          <p:nvPr/>
        </p:nvSpPr>
        <p:spPr bwMode="auto">
          <a:xfrm>
            <a:off x="2035835" y="2882195"/>
            <a:ext cx="154580" cy="15458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29044" y="1389884"/>
                <a:ext cx="469026" cy="390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044" y="1389884"/>
                <a:ext cx="469026" cy="390224"/>
              </a:xfrm>
              <a:prstGeom prst="rect">
                <a:avLst/>
              </a:prstGeom>
              <a:blipFill>
                <a:blip r:embed="rId2"/>
                <a:stretch>
                  <a:fillRect l="-5195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39631" y="2450144"/>
                <a:ext cx="469026" cy="390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631" y="2450144"/>
                <a:ext cx="469026" cy="390224"/>
              </a:xfrm>
              <a:prstGeom prst="rect">
                <a:avLst/>
              </a:prstGeom>
              <a:blipFill>
                <a:blip r:embed="rId3"/>
                <a:stretch>
                  <a:fillRect l="-6494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85532" y="2915864"/>
                <a:ext cx="469026" cy="390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532" y="2915864"/>
                <a:ext cx="469026" cy="390224"/>
              </a:xfrm>
              <a:prstGeom prst="rect">
                <a:avLst/>
              </a:prstGeom>
              <a:blipFill>
                <a:blip r:embed="rId4"/>
                <a:stretch>
                  <a:fillRect l="-6494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528031" y="2337841"/>
                <a:ext cx="469026" cy="390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031" y="2337841"/>
                <a:ext cx="469026" cy="390224"/>
              </a:xfrm>
              <a:prstGeom prst="rect">
                <a:avLst/>
              </a:prstGeom>
              <a:blipFill>
                <a:blip r:embed="rId5"/>
                <a:stretch>
                  <a:fillRect l="-6494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511516" y="1878726"/>
                <a:ext cx="469026" cy="390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516" y="1878726"/>
                <a:ext cx="469026" cy="390224"/>
              </a:xfrm>
              <a:prstGeom prst="rect">
                <a:avLst/>
              </a:prstGeom>
              <a:blipFill>
                <a:blip r:embed="rId6"/>
                <a:stretch>
                  <a:fillRect l="-6494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8"/>
          <p:cNvSpPr>
            <a:spLocks noChangeAspect="1" noChangeArrowheads="1"/>
          </p:cNvSpPr>
          <p:nvPr/>
        </p:nvSpPr>
        <p:spPr bwMode="auto">
          <a:xfrm>
            <a:off x="6014897" y="1613767"/>
            <a:ext cx="154580" cy="15458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026620" y="1768347"/>
            <a:ext cx="626710" cy="1094146"/>
            <a:chOff x="6026620" y="1768347"/>
            <a:chExt cx="626710" cy="1094146"/>
          </a:xfrm>
        </p:grpSpPr>
        <p:cxnSp>
          <p:nvCxnSpPr>
            <p:cNvPr id="66" name="Straight Connector 65"/>
            <p:cNvCxnSpPr>
              <a:stCxn id="22" idx="4"/>
              <a:endCxn id="56" idx="0"/>
            </p:cNvCxnSpPr>
            <p:nvPr/>
          </p:nvCxnSpPr>
          <p:spPr bwMode="auto">
            <a:xfrm>
              <a:off x="6092187" y="1768347"/>
              <a:ext cx="11723" cy="36513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" name="Group 2"/>
            <p:cNvGrpSpPr/>
            <p:nvPr/>
          </p:nvGrpSpPr>
          <p:grpSpPr>
            <a:xfrm>
              <a:off x="6026620" y="2133484"/>
              <a:ext cx="626710" cy="729009"/>
              <a:chOff x="6026620" y="2133484"/>
              <a:chExt cx="626710" cy="729009"/>
            </a:xfrm>
          </p:grpSpPr>
          <p:sp>
            <p:nvSpPr>
              <p:cNvPr id="56" name="Oval 8"/>
              <p:cNvSpPr>
                <a:spLocks noChangeAspect="1" noChangeArrowheads="1"/>
              </p:cNvSpPr>
              <p:nvPr/>
            </p:nvSpPr>
            <p:spPr bwMode="auto">
              <a:xfrm>
                <a:off x="6026620" y="2133484"/>
                <a:ext cx="154580" cy="154580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Oval 8"/>
              <p:cNvSpPr>
                <a:spLocks noChangeAspect="1" noChangeArrowheads="1"/>
              </p:cNvSpPr>
              <p:nvPr/>
            </p:nvSpPr>
            <p:spPr bwMode="auto">
              <a:xfrm>
                <a:off x="6038343" y="2707913"/>
                <a:ext cx="154580" cy="154580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Oval 8"/>
              <p:cNvSpPr>
                <a:spLocks noChangeAspect="1" noChangeArrowheads="1"/>
              </p:cNvSpPr>
              <p:nvPr/>
            </p:nvSpPr>
            <p:spPr bwMode="auto">
              <a:xfrm>
                <a:off x="6498750" y="2698935"/>
                <a:ext cx="154580" cy="15458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67" name="Straight Connector 66"/>
              <p:cNvCxnSpPr>
                <a:stCxn id="56" idx="4"/>
                <a:endCxn id="57" idx="0"/>
              </p:cNvCxnSpPr>
              <p:nvPr/>
            </p:nvCxnSpPr>
            <p:spPr bwMode="auto">
              <a:xfrm>
                <a:off x="6103910" y="2288064"/>
                <a:ext cx="11723" cy="419849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8" name="Straight Connector 67"/>
              <p:cNvCxnSpPr>
                <a:stCxn id="56" idx="5"/>
                <a:endCxn id="59" idx="0"/>
              </p:cNvCxnSpPr>
              <p:nvPr/>
            </p:nvCxnSpPr>
            <p:spPr bwMode="auto">
              <a:xfrm>
                <a:off x="6158562" y="2265426"/>
                <a:ext cx="417478" cy="433509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ontent Placeholder 27"/>
              <p:cNvSpPr>
                <a:spLocks noGrp="1"/>
              </p:cNvSpPr>
              <p:nvPr>
                <p:ph idx="1"/>
              </p:nvPr>
            </p:nvSpPr>
            <p:spPr>
              <a:xfrm>
                <a:off x="670309" y="4368357"/>
                <a:ext cx="7772400" cy="1665116"/>
              </a:xfrm>
            </p:spPr>
            <p:txBody>
              <a:bodyPr/>
              <a:lstStyle/>
              <a:p>
                <a:r>
                  <a:rPr lang="en-US" sz="2800" dirty="0" smtClean="0"/>
                  <a:t>To add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 smtClean="0"/>
                  <a:t> find the largest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 smtClean="0"/>
                  <a:t> is within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 smtClean="0"/>
                  <a:t> from some node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 smtClean="0"/>
                  <a:t> at level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b="0" dirty="0" smtClean="0"/>
              </a:p>
              <a:p>
                <a:r>
                  <a:rPr lang="en-US" sz="2800" dirty="0" smtClean="0"/>
                  <a:t>Make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 smtClean="0"/>
                  <a:t> a child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9" name="Content Placeholder 2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0309" y="4368357"/>
                <a:ext cx="7772400" cy="1665116"/>
              </a:xfrm>
              <a:blipFill>
                <a:blip r:embed="rId7"/>
                <a:stretch>
                  <a:fillRect l="-1412" b="-8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5397162" y="1745709"/>
            <a:ext cx="640373" cy="1099996"/>
            <a:chOff x="5397162" y="1745709"/>
            <a:chExt cx="640373" cy="1099996"/>
          </a:xfrm>
        </p:grpSpPr>
        <p:sp>
          <p:nvSpPr>
            <p:cNvPr id="24" name="Oval 8"/>
            <p:cNvSpPr>
              <a:spLocks noChangeAspect="1" noChangeArrowheads="1"/>
            </p:cNvSpPr>
            <p:nvPr/>
          </p:nvSpPr>
          <p:spPr bwMode="auto">
            <a:xfrm>
              <a:off x="5401070" y="2132325"/>
              <a:ext cx="154580" cy="1545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5" name="Straight Connector 24"/>
            <p:cNvCxnSpPr>
              <a:endCxn id="24" idx="7"/>
            </p:cNvCxnSpPr>
            <p:nvPr/>
          </p:nvCxnSpPr>
          <p:spPr bwMode="auto">
            <a:xfrm flipH="1">
              <a:off x="5533012" y="1745709"/>
              <a:ext cx="504523" cy="40925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Oval 8"/>
            <p:cNvSpPr>
              <a:spLocks noChangeAspect="1" noChangeArrowheads="1"/>
            </p:cNvSpPr>
            <p:nvPr/>
          </p:nvSpPr>
          <p:spPr bwMode="auto">
            <a:xfrm>
              <a:off x="5397162" y="2691125"/>
              <a:ext cx="154580" cy="1545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7" name="Straight Connector 26"/>
            <p:cNvCxnSpPr>
              <a:stCxn id="24" idx="4"/>
              <a:endCxn id="26" idx="0"/>
            </p:cNvCxnSpPr>
            <p:nvPr/>
          </p:nvCxnSpPr>
          <p:spPr bwMode="auto">
            <a:xfrm flipH="1">
              <a:off x="5474452" y="2286905"/>
              <a:ext cx="3908" cy="40422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31440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Can be constructed online</a:t>
            </a:r>
            <a:endParaRPr lang="en-US" sz="4800" dirty="0"/>
          </a:p>
        </p:txBody>
      </p:sp>
      <p:sp>
        <p:nvSpPr>
          <p:cNvPr id="5" name="Oval 8"/>
          <p:cNvSpPr>
            <a:spLocks noChangeAspect="1" noChangeArrowheads="1"/>
          </p:cNvSpPr>
          <p:nvPr/>
        </p:nvSpPr>
        <p:spPr bwMode="auto">
          <a:xfrm>
            <a:off x="3314090" y="2072961"/>
            <a:ext cx="154580" cy="15458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8"/>
          <p:cNvSpPr>
            <a:spLocks noChangeAspect="1" noChangeArrowheads="1"/>
          </p:cNvSpPr>
          <p:nvPr/>
        </p:nvSpPr>
        <p:spPr bwMode="auto">
          <a:xfrm>
            <a:off x="2374332" y="1784643"/>
            <a:ext cx="154580" cy="15458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8"/>
          <p:cNvSpPr>
            <a:spLocks noChangeAspect="1" noChangeArrowheads="1"/>
          </p:cNvSpPr>
          <p:nvPr/>
        </p:nvSpPr>
        <p:spPr bwMode="auto">
          <a:xfrm>
            <a:off x="3343820" y="2505653"/>
            <a:ext cx="154580" cy="15458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8"/>
          <p:cNvSpPr>
            <a:spLocks noChangeAspect="1" noChangeArrowheads="1"/>
          </p:cNvSpPr>
          <p:nvPr/>
        </p:nvSpPr>
        <p:spPr bwMode="auto">
          <a:xfrm>
            <a:off x="1893807" y="2634470"/>
            <a:ext cx="154580" cy="15458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spect="1" noChangeArrowheads="1"/>
          </p:cNvSpPr>
          <p:nvPr/>
        </p:nvSpPr>
        <p:spPr bwMode="auto">
          <a:xfrm>
            <a:off x="2035835" y="2882195"/>
            <a:ext cx="154580" cy="15458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29044" y="1389884"/>
                <a:ext cx="469026" cy="390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044" y="1389884"/>
                <a:ext cx="469026" cy="390224"/>
              </a:xfrm>
              <a:prstGeom prst="rect">
                <a:avLst/>
              </a:prstGeom>
              <a:blipFill>
                <a:blip r:embed="rId2"/>
                <a:stretch>
                  <a:fillRect l="-5195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39631" y="2450144"/>
                <a:ext cx="469026" cy="390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631" y="2450144"/>
                <a:ext cx="469026" cy="390224"/>
              </a:xfrm>
              <a:prstGeom prst="rect">
                <a:avLst/>
              </a:prstGeom>
              <a:blipFill>
                <a:blip r:embed="rId3"/>
                <a:stretch>
                  <a:fillRect l="-6494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85532" y="2915864"/>
                <a:ext cx="469026" cy="390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532" y="2915864"/>
                <a:ext cx="469026" cy="390224"/>
              </a:xfrm>
              <a:prstGeom prst="rect">
                <a:avLst/>
              </a:prstGeom>
              <a:blipFill>
                <a:blip r:embed="rId4"/>
                <a:stretch>
                  <a:fillRect l="-6494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528031" y="2337841"/>
                <a:ext cx="469026" cy="390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031" y="2337841"/>
                <a:ext cx="469026" cy="390224"/>
              </a:xfrm>
              <a:prstGeom prst="rect">
                <a:avLst/>
              </a:prstGeom>
              <a:blipFill>
                <a:blip r:embed="rId5"/>
                <a:stretch>
                  <a:fillRect l="-6494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511516" y="1878726"/>
                <a:ext cx="469026" cy="390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516" y="1878726"/>
                <a:ext cx="469026" cy="390224"/>
              </a:xfrm>
              <a:prstGeom prst="rect">
                <a:avLst/>
              </a:prstGeom>
              <a:blipFill>
                <a:blip r:embed="rId6"/>
                <a:stretch>
                  <a:fillRect l="-6494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8"/>
          <p:cNvSpPr>
            <a:spLocks noChangeAspect="1" noChangeArrowheads="1"/>
          </p:cNvSpPr>
          <p:nvPr/>
        </p:nvSpPr>
        <p:spPr bwMode="auto">
          <a:xfrm>
            <a:off x="6014897" y="1613767"/>
            <a:ext cx="154580" cy="15458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026620" y="1768347"/>
            <a:ext cx="626710" cy="1094146"/>
            <a:chOff x="6026620" y="1768347"/>
            <a:chExt cx="626710" cy="1094146"/>
          </a:xfrm>
        </p:grpSpPr>
        <p:cxnSp>
          <p:nvCxnSpPr>
            <p:cNvPr id="66" name="Straight Connector 65"/>
            <p:cNvCxnSpPr>
              <a:stCxn id="22" idx="4"/>
              <a:endCxn id="56" idx="0"/>
            </p:cNvCxnSpPr>
            <p:nvPr/>
          </p:nvCxnSpPr>
          <p:spPr bwMode="auto">
            <a:xfrm>
              <a:off x="6092187" y="1768347"/>
              <a:ext cx="11723" cy="36513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" name="Group 2"/>
            <p:cNvGrpSpPr/>
            <p:nvPr/>
          </p:nvGrpSpPr>
          <p:grpSpPr>
            <a:xfrm>
              <a:off x="6026620" y="2133484"/>
              <a:ext cx="626710" cy="729009"/>
              <a:chOff x="6026620" y="2133484"/>
              <a:chExt cx="626710" cy="729009"/>
            </a:xfrm>
          </p:grpSpPr>
          <p:sp>
            <p:nvSpPr>
              <p:cNvPr id="56" name="Oval 8"/>
              <p:cNvSpPr>
                <a:spLocks noChangeAspect="1" noChangeArrowheads="1"/>
              </p:cNvSpPr>
              <p:nvPr/>
            </p:nvSpPr>
            <p:spPr bwMode="auto">
              <a:xfrm>
                <a:off x="6026620" y="2133484"/>
                <a:ext cx="154580" cy="154580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Oval 8"/>
              <p:cNvSpPr>
                <a:spLocks noChangeAspect="1" noChangeArrowheads="1"/>
              </p:cNvSpPr>
              <p:nvPr/>
            </p:nvSpPr>
            <p:spPr bwMode="auto">
              <a:xfrm>
                <a:off x="6038343" y="2707913"/>
                <a:ext cx="154580" cy="154580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Oval 8"/>
              <p:cNvSpPr>
                <a:spLocks noChangeAspect="1" noChangeArrowheads="1"/>
              </p:cNvSpPr>
              <p:nvPr/>
            </p:nvSpPr>
            <p:spPr bwMode="auto">
              <a:xfrm>
                <a:off x="6498750" y="2698935"/>
                <a:ext cx="154580" cy="15458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67" name="Straight Connector 66"/>
              <p:cNvCxnSpPr>
                <a:stCxn id="56" idx="4"/>
                <a:endCxn id="57" idx="0"/>
              </p:cNvCxnSpPr>
              <p:nvPr/>
            </p:nvCxnSpPr>
            <p:spPr bwMode="auto">
              <a:xfrm>
                <a:off x="6103910" y="2288064"/>
                <a:ext cx="11723" cy="419849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8" name="Straight Connector 67"/>
              <p:cNvCxnSpPr>
                <a:stCxn id="56" idx="5"/>
                <a:endCxn id="59" idx="0"/>
              </p:cNvCxnSpPr>
              <p:nvPr/>
            </p:nvCxnSpPr>
            <p:spPr bwMode="auto">
              <a:xfrm>
                <a:off x="6158562" y="2265426"/>
                <a:ext cx="417478" cy="433509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ontent Placeholder 27"/>
              <p:cNvSpPr>
                <a:spLocks noGrp="1"/>
              </p:cNvSpPr>
              <p:nvPr>
                <p:ph idx="1"/>
              </p:nvPr>
            </p:nvSpPr>
            <p:spPr>
              <a:xfrm>
                <a:off x="670309" y="4368357"/>
                <a:ext cx="7772400" cy="1665116"/>
              </a:xfrm>
            </p:spPr>
            <p:txBody>
              <a:bodyPr/>
              <a:lstStyle/>
              <a:p>
                <a:r>
                  <a:rPr lang="en-US" sz="2800" dirty="0" smtClean="0"/>
                  <a:t>To add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 smtClean="0"/>
                  <a:t> find the largest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 smtClean="0"/>
                  <a:t> is within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 smtClean="0"/>
                  <a:t> from some node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 smtClean="0"/>
                  <a:t> at level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b="0" dirty="0" smtClean="0"/>
              </a:p>
              <a:p>
                <a:r>
                  <a:rPr lang="en-US" sz="2800" dirty="0" smtClean="0"/>
                  <a:t>Make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 smtClean="0"/>
                  <a:t> a child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69" name="Content Placeholder 2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0309" y="4368357"/>
                <a:ext cx="7772400" cy="1665116"/>
              </a:xfrm>
              <a:blipFill>
                <a:blip r:embed="rId7"/>
                <a:stretch>
                  <a:fillRect l="-1412" b="-8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5397162" y="1745709"/>
            <a:ext cx="640373" cy="1099996"/>
            <a:chOff x="5397162" y="1745709"/>
            <a:chExt cx="640373" cy="1099996"/>
          </a:xfrm>
        </p:grpSpPr>
        <p:sp>
          <p:nvSpPr>
            <p:cNvPr id="23" name="Oval 8"/>
            <p:cNvSpPr>
              <a:spLocks noChangeAspect="1" noChangeArrowheads="1"/>
            </p:cNvSpPr>
            <p:nvPr/>
          </p:nvSpPr>
          <p:spPr bwMode="auto">
            <a:xfrm>
              <a:off x="5401070" y="2132325"/>
              <a:ext cx="154580" cy="1545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4" name="Straight Connector 23"/>
            <p:cNvCxnSpPr>
              <a:stCxn id="22" idx="3"/>
              <a:endCxn id="23" idx="7"/>
            </p:cNvCxnSpPr>
            <p:nvPr/>
          </p:nvCxnSpPr>
          <p:spPr bwMode="auto">
            <a:xfrm flipH="1">
              <a:off x="5533012" y="1745709"/>
              <a:ext cx="504523" cy="40925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Oval 8"/>
            <p:cNvSpPr>
              <a:spLocks noChangeAspect="1" noChangeArrowheads="1"/>
            </p:cNvSpPr>
            <p:nvPr/>
          </p:nvSpPr>
          <p:spPr bwMode="auto">
            <a:xfrm>
              <a:off x="5397162" y="2691125"/>
              <a:ext cx="154580" cy="1545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2" name="Straight Connector 31"/>
            <p:cNvCxnSpPr>
              <a:stCxn id="23" idx="4"/>
              <a:endCxn id="31" idx="0"/>
            </p:cNvCxnSpPr>
            <p:nvPr/>
          </p:nvCxnSpPr>
          <p:spPr bwMode="auto">
            <a:xfrm flipH="1">
              <a:off x="5474452" y="2286905"/>
              <a:ext cx="3908" cy="40422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9" name="Oval 28"/>
          <p:cNvSpPr>
            <a:spLocks noChangeAspect="1" noChangeArrowheads="1"/>
          </p:cNvSpPr>
          <p:nvPr/>
        </p:nvSpPr>
        <p:spPr bwMode="auto">
          <a:xfrm>
            <a:off x="4940186" y="3251198"/>
            <a:ext cx="154580" cy="15458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0" name="Straight Connector 29"/>
          <p:cNvCxnSpPr>
            <a:stCxn id="31" idx="3"/>
            <a:endCxn id="29" idx="0"/>
          </p:cNvCxnSpPr>
          <p:nvPr/>
        </p:nvCxnSpPr>
        <p:spPr bwMode="auto">
          <a:xfrm flipH="1">
            <a:off x="5017476" y="2823067"/>
            <a:ext cx="402324" cy="4281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Oval 8"/>
          <p:cNvSpPr>
            <a:spLocks noChangeAspect="1" noChangeArrowheads="1"/>
          </p:cNvSpPr>
          <p:nvPr/>
        </p:nvSpPr>
        <p:spPr bwMode="auto">
          <a:xfrm>
            <a:off x="5401071" y="3265556"/>
            <a:ext cx="154580" cy="15458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6" name="Straight Connector 35"/>
          <p:cNvCxnSpPr>
            <a:stCxn id="31" idx="4"/>
            <a:endCxn id="35" idx="0"/>
          </p:cNvCxnSpPr>
          <p:nvPr/>
        </p:nvCxnSpPr>
        <p:spPr bwMode="auto">
          <a:xfrm>
            <a:off x="5474452" y="2845705"/>
            <a:ext cx="3909" cy="41985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Oval 8"/>
          <p:cNvSpPr>
            <a:spLocks noChangeAspect="1" noChangeArrowheads="1"/>
          </p:cNvSpPr>
          <p:nvPr/>
        </p:nvSpPr>
        <p:spPr bwMode="auto">
          <a:xfrm>
            <a:off x="6057882" y="3251083"/>
            <a:ext cx="154580" cy="15458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8"/>
          <p:cNvSpPr>
            <a:spLocks noChangeAspect="1" noChangeArrowheads="1"/>
          </p:cNvSpPr>
          <p:nvPr/>
        </p:nvSpPr>
        <p:spPr bwMode="auto">
          <a:xfrm>
            <a:off x="6518289" y="3242105"/>
            <a:ext cx="154580" cy="15458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0" name="Straight Connector 39"/>
          <p:cNvCxnSpPr>
            <a:stCxn id="59" idx="4"/>
            <a:endCxn id="39" idx="0"/>
          </p:cNvCxnSpPr>
          <p:nvPr/>
        </p:nvCxnSpPr>
        <p:spPr bwMode="auto">
          <a:xfrm>
            <a:off x="6576040" y="2853515"/>
            <a:ext cx="19539" cy="38859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>
            <a:stCxn id="57" idx="4"/>
            <a:endCxn id="38" idx="0"/>
          </p:cNvCxnSpPr>
          <p:nvPr/>
        </p:nvCxnSpPr>
        <p:spPr bwMode="auto">
          <a:xfrm>
            <a:off x="6115633" y="2862493"/>
            <a:ext cx="19539" cy="38859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7941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Can be constructed online</a:t>
            </a:r>
            <a:endParaRPr lang="en-US" sz="4800" dirty="0"/>
          </a:p>
        </p:txBody>
      </p:sp>
      <p:sp>
        <p:nvSpPr>
          <p:cNvPr id="5" name="Oval 8"/>
          <p:cNvSpPr>
            <a:spLocks noChangeAspect="1" noChangeArrowheads="1"/>
          </p:cNvSpPr>
          <p:nvPr/>
        </p:nvSpPr>
        <p:spPr bwMode="auto">
          <a:xfrm>
            <a:off x="3314090" y="2072961"/>
            <a:ext cx="154580" cy="15458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8"/>
          <p:cNvSpPr>
            <a:spLocks noChangeAspect="1" noChangeArrowheads="1"/>
          </p:cNvSpPr>
          <p:nvPr/>
        </p:nvSpPr>
        <p:spPr bwMode="auto">
          <a:xfrm>
            <a:off x="2374332" y="1784643"/>
            <a:ext cx="154580" cy="15458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8"/>
          <p:cNvSpPr>
            <a:spLocks noChangeAspect="1" noChangeArrowheads="1"/>
          </p:cNvSpPr>
          <p:nvPr/>
        </p:nvSpPr>
        <p:spPr bwMode="auto">
          <a:xfrm>
            <a:off x="3343820" y="2505653"/>
            <a:ext cx="154580" cy="15458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8"/>
          <p:cNvSpPr>
            <a:spLocks noChangeAspect="1" noChangeArrowheads="1"/>
          </p:cNvSpPr>
          <p:nvPr/>
        </p:nvSpPr>
        <p:spPr bwMode="auto">
          <a:xfrm>
            <a:off x="1893807" y="2634470"/>
            <a:ext cx="154580" cy="15458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spect="1" noChangeArrowheads="1"/>
          </p:cNvSpPr>
          <p:nvPr/>
        </p:nvSpPr>
        <p:spPr bwMode="auto">
          <a:xfrm>
            <a:off x="2035835" y="2882195"/>
            <a:ext cx="154580" cy="15458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29044" y="1389884"/>
                <a:ext cx="469026" cy="390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044" y="1389884"/>
                <a:ext cx="469026" cy="390224"/>
              </a:xfrm>
              <a:prstGeom prst="rect">
                <a:avLst/>
              </a:prstGeom>
              <a:blipFill>
                <a:blip r:embed="rId2"/>
                <a:stretch>
                  <a:fillRect l="-5195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39631" y="2450144"/>
                <a:ext cx="469026" cy="390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631" y="2450144"/>
                <a:ext cx="469026" cy="390224"/>
              </a:xfrm>
              <a:prstGeom prst="rect">
                <a:avLst/>
              </a:prstGeom>
              <a:blipFill>
                <a:blip r:embed="rId3"/>
                <a:stretch>
                  <a:fillRect l="-6494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85532" y="2915864"/>
                <a:ext cx="469026" cy="390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532" y="2915864"/>
                <a:ext cx="469026" cy="390224"/>
              </a:xfrm>
              <a:prstGeom prst="rect">
                <a:avLst/>
              </a:prstGeom>
              <a:blipFill>
                <a:blip r:embed="rId4"/>
                <a:stretch>
                  <a:fillRect l="-6494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528031" y="2337841"/>
                <a:ext cx="469026" cy="390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031" y="2337841"/>
                <a:ext cx="469026" cy="390224"/>
              </a:xfrm>
              <a:prstGeom prst="rect">
                <a:avLst/>
              </a:prstGeom>
              <a:blipFill>
                <a:blip r:embed="rId5"/>
                <a:stretch>
                  <a:fillRect l="-6494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511516" y="1878726"/>
                <a:ext cx="469026" cy="390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516" y="1878726"/>
                <a:ext cx="469026" cy="390224"/>
              </a:xfrm>
              <a:prstGeom prst="rect">
                <a:avLst/>
              </a:prstGeom>
              <a:blipFill>
                <a:blip r:embed="rId6"/>
                <a:stretch>
                  <a:fillRect l="-6494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8"/>
          <p:cNvSpPr>
            <a:spLocks noChangeAspect="1" noChangeArrowheads="1"/>
          </p:cNvSpPr>
          <p:nvPr/>
        </p:nvSpPr>
        <p:spPr bwMode="auto">
          <a:xfrm>
            <a:off x="6014897" y="1613767"/>
            <a:ext cx="154580" cy="15458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026620" y="1768347"/>
            <a:ext cx="626710" cy="1094146"/>
            <a:chOff x="6026620" y="1768347"/>
            <a:chExt cx="626710" cy="1094146"/>
          </a:xfrm>
        </p:grpSpPr>
        <p:cxnSp>
          <p:nvCxnSpPr>
            <p:cNvPr id="66" name="Straight Connector 65"/>
            <p:cNvCxnSpPr>
              <a:stCxn id="22" idx="4"/>
              <a:endCxn id="56" idx="0"/>
            </p:cNvCxnSpPr>
            <p:nvPr/>
          </p:nvCxnSpPr>
          <p:spPr bwMode="auto">
            <a:xfrm>
              <a:off x="6092187" y="1768347"/>
              <a:ext cx="11723" cy="36513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" name="Group 2"/>
            <p:cNvGrpSpPr/>
            <p:nvPr/>
          </p:nvGrpSpPr>
          <p:grpSpPr>
            <a:xfrm>
              <a:off x="6026620" y="2133484"/>
              <a:ext cx="626710" cy="729009"/>
              <a:chOff x="6026620" y="2133484"/>
              <a:chExt cx="626710" cy="729009"/>
            </a:xfrm>
          </p:grpSpPr>
          <p:sp>
            <p:nvSpPr>
              <p:cNvPr id="56" name="Oval 8"/>
              <p:cNvSpPr>
                <a:spLocks noChangeAspect="1" noChangeArrowheads="1"/>
              </p:cNvSpPr>
              <p:nvPr/>
            </p:nvSpPr>
            <p:spPr bwMode="auto">
              <a:xfrm>
                <a:off x="6026620" y="2133484"/>
                <a:ext cx="154580" cy="154580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Oval 8"/>
              <p:cNvSpPr>
                <a:spLocks noChangeAspect="1" noChangeArrowheads="1"/>
              </p:cNvSpPr>
              <p:nvPr/>
            </p:nvSpPr>
            <p:spPr bwMode="auto">
              <a:xfrm>
                <a:off x="6038343" y="2707913"/>
                <a:ext cx="154580" cy="154580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Oval 8"/>
              <p:cNvSpPr>
                <a:spLocks noChangeAspect="1" noChangeArrowheads="1"/>
              </p:cNvSpPr>
              <p:nvPr/>
            </p:nvSpPr>
            <p:spPr bwMode="auto">
              <a:xfrm>
                <a:off x="6498750" y="2698935"/>
                <a:ext cx="154580" cy="15458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67" name="Straight Connector 66"/>
              <p:cNvCxnSpPr>
                <a:stCxn id="56" idx="4"/>
                <a:endCxn id="57" idx="0"/>
              </p:cNvCxnSpPr>
              <p:nvPr/>
            </p:nvCxnSpPr>
            <p:spPr bwMode="auto">
              <a:xfrm>
                <a:off x="6103910" y="2288064"/>
                <a:ext cx="11723" cy="419849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8" name="Straight Connector 67"/>
              <p:cNvCxnSpPr>
                <a:stCxn id="56" idx="5"/>
                <a:endCxn id="59" idx="0"/>
              </p:cNvCxnSpPr>
              <p:nvPr/>
            </p:nvCxnSpPr>
            <p:spPr bwMode="auto">
              <a:xfrm>
                <a:off x="6158562" y="2265426"/>
                <a:ext cx="417478" cy="433509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ontent Placeholder 27"/>
              <p:cNvSpPr>
                <a:spLocks noGrp="1"/>
              </p:cNvSpPr>
              <p:nvPr>
                <p:ph idx="1"/>
              </p:nvPr>
            </p:nvSpPr>
            <p:spPr>
              <a:xfrm>
                <a:off x="670309" y="4368357"/>
                <a:ext cx="7772400" cy="1665116"/>
              </a:xfrm>
            </p:spPr>
            <p:txBody>
              <a:bodyPr/>
              <a:lstStyle/>
              <a:p>
                <a:r>
                  <a:rPr lang="en-US" sz="2800" dirty="0" smtClean="0"/>
                  <a:t>To add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 smtClean="0"/>
                  <a:t> find the largest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 smtClean="0"/>
                  <a:t> is within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 smtClean="0"/>
                  <a:t> from some node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 smtClean="0"/>
                  <a:t> at level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b="0" dirty="0" smtClean="0"/>
              </a:p>
              <a:p>
                <a:r>
                  <a:rPr lang="en-US" sz="2800" dirty="0" smtClean="0"/>
                  <a:t>Make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 smtClean="0"/>
                  <a:t> a child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69" name="Content Placeholder 2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0309" y="4368357"/>
                <a:ext cx="7772400" cy="1665116"/>
              </a:xfrm>
              <a:blipFill>
                <a:blip r:embed="rId7"/>
                <a:stretch>
                  <a:fillRect l="-1412" b="-8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5397162" y="1745709"/>
            <a:ext cx="640373" cy="1099996"/>
            <a:chOff x="5397162" y="1745709"/>
            <a:chExt cx="640373" cy="1099996"/>
          </a:xfrm>
        </p:grpSpPr>
        <p:sp>
          <p:nvSpPr>
            <p:cNvPr id="23" name="Oval 8"/>
            <p:cNvSpPr>
              <a:spLocks noChangeAspect="1" noChangeArrowheads="1"/>
            </p:cNvSpPr>
            <p:nvPr/>
          </p:nvSpPr>
          <p:spPr bwMode="auto">
            <a:xfrm>
              <a:off x="5401070" y="2132325"/>
              <a:ext cx="154580" cy="1545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4" name="Straight Connector 23"/>
            <p:cNvCxnSpPr>
              <a:stCxn id="22" idx="3"/>
              <a:endCxn id="23" idx="7"/>
            </p:cNvCxnSpPr>
            <p:nvPr/>
          </p:nvCxnSpPr>
          <p:spPr bwMode="auto">
            <a:xfrm flipH="1">
              <a:off x="5533012" y="1745709"/>
              <a:ext cx="504523" cy="40925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Oval 8"/>
            <p:cNvSpPr>
              <a:spLocks noChangeAspect="1" noChangeArrowheads="1"/>
            </p:cNvSpPr>
            <p:nvPr/>
          </p:nvSpPr>
          <p:spPr bwMode="auto">
            <a:xfrm>
              <a:off x="5397162" y="2691125"/>
              <a:ext cx="154580" cy="1545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2" name="Straight Connector 31"/>
            <p:cNvCxnSpPr>
              <a:stCxn id="23" idx="4"/>
              <a:endCxn id="31" idx="0"/>
            </p:cNvCxnSpPr>
            <p:nvPr/>
          </p:nvCxnSpPr>
          <p:spPr bwMode="auto">
            <a:xfrm flipH="1">
              <a:off x="5474452" y="2286905"/>
              <a:ext cx="3908" cy="40422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9" name="Oval 28"/>
          <p:cNvSpPr>
            <a:spLocks noChangeAspect="1" noChangeArrowheads="1"/>
          </p:cNvSpPr>
          <p:nvPr/>
        </p:nvSpPr>
        <p:spPr bwMode="auto">
          <a:xfrm>
            <a:off x="4940186" y="3251198"/>
            <a:ext cx="154580" cy="15458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0" name="Straight Connector 29"/>
          <p:cNvCxnSpPr>
            <a:stCxn id="31" idx="3"/>
            <a:endCxn id="29" idx="0"/>
          </p:cNvCxnSpPr>
          <p:nvPr/>
        </p:nvCxnSpPr>
        <p:spPr bwMode="auto">
          <a:xfrm flipH="1">
            <a:off x="5017476" y="2823067"/>
            <a:ext cx="402324" cy="4281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Oval 8"/>
          <p:cNvSpPr>
            <a:spLocks noChangeAspect="1" noChangeArrowheads="1"/>
          </p:cNvSpPr>
          <p:nvPr/>
        </p:nvSpPr>
        <p:spPr bwMode="auto">
          <a:xfrm>
            <a:off x="5401071" y="3265556"/>
            <a:ext cx="154580" cy="15458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6" name="Straight Connector 35"/>
          <p:cNvCxnSpPr>
            <a:stCxn id="31" idx="4"/>
            <a:endCxn id="35" idx="0"/>
          </p:cNvCxnSpPr>
          <p:nvPr/>
        </p:nvCxnSpPr>
        <p:spPr bwMode="auto">
          <a:xfrm>
            <a:off x="5474452" y="2845705"/>
            <a:ext cx="3909" cy="41985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Oval 8"/>
          <p:cNvSpPr>
            <a:spLocks noChangeAspect="1" noChangeArrowheads="1"/>
          </p:cNvSpPr>
          <p:nvPr/>
        </p:nvSpPr>
        <p:spPr bwMode="auto">
          <a:xfrm>
            <a:off x="6057882" y="3251083"/>
            <a:ext cx="154580" cy="15458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8"/>
          <p:cNvSpPr>
            <a:spLocks noChangeAspect="1" noChangeArrowheads="1"/>
          </p:cNvSpPr>
          <p:nvPr/>
        </p:nvSpPr>
        <p:spPr bwMode="auto">
          <a:xfrm>
            <a:off x="6518289" y="3242105"/>
            <a:ext cx="154580" cy="15458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0" name="Straight Connector 39"/>
          <p:cNvCxnSpPr>
            <a:stCxn id="59" idx="4"/>
            <a:endCxn id="39" idx="0"/>
          </p:cNvCxnSpPr>
          <p:nvPr/>
        </p:nvCxnSpPr>
        <p:spPr bwMode="auto">
          <a:xfrm>
            <a:off x="6576040" y="2853515"/>
            <a:ext cx="19539" cy="38859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>
            <a:stCxn id="57" idx="4"/>
            <a:endCxn id="38" idx="0"/>
          </p:cNvCxnSpPr>
          <p:nvPr/>
        </p:nvCxnSpPr>
        <p:spPr bwMode="auto">
          <a:xfrm>
            <a:off x="6115633" y="2862493"/>
            <a:ext cx="19539" cy="38859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Oval 8"/>
          <p:cNvSpPr>
            <a:spLocks noChangeAspect="1" noChangeArrowheads="1"/>
          </p:cNvSpPr>
          <p:nvPr/>
        </p:nvSpPr>
        <p:spPr bwMode="auto">
          <a:xfrm>
            <a:off x="7208152" y="2140238"/>
            <a:ext cx="154580" cy="15458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8"/>
          <p:cNvSpPr>
            <a:spLocks noChangeAspect="1" noChangeArrowheads="1"/>
          </p:cNvSpPr>
          <p:nvPr/>
        </p:nvSpPr>
        <p:spPr bwMode="auto">
          <a:xfrm>
            <a:off x="7219876" y="2675589"/>
            <a:ext cx="154580" cy="15458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8"/>
          <p:cNvSpPr>
            <a:spLocks noChangeAspect="1" noChangeArrowheads="1"/>
          </p:cNvSpPr>
          <p:nvPr/>
        </p:nvSpPr>
        <p:spPr bwMode="auto">
          <a:xfrm>
            <a:off x="7231596" y="3234391"/>
            <a:ext cx="154580" cy="15458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3" name="Straight Connector 42"/>
          <p:cNvCxnSpPr>
            <a:stCxn id="22" idx="6"/>
            <a:endCxn id="37" idx="0"/>
          </p:cNvCxnSpPr>
          <p:nvPr/>
        </p:nvCxnSpPr>
        <p:spPr bwMode="auto">
          <a:xfrm>
            <a:off x="6169477" y="1691057"/>
            <a:ext cx="1115965" cy="44918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37" idx="4"/>
            <a:endCxn id="41" idx="0"/>
          </p:cNvCxnSpPr>
          <p:nvPr/>
        </p:nvCxnSpPr>
        <p:spPr bwMode="auto">
          <a:xfrm>
            <a:off x="7285442" y="2294818"/>
            <a:ext cx="11724" cy="3807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stCxn id="41" idx="4"/>
            <a:endCxn id="42" idx="0"/>
          </p:cNvCxnSpPr>
          <p:nvPr/>
        </p:nvCxnSpPr>
        <p:spPr bwMode="auto">
          <a:xfrm>
            <a:off x="7297166" y="2830169"/>
            <a:ext cx="11720" cy="4042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554889" y="6150710"/>
            <a:ext cx="6955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66FF"/>
                </a:solidFill>
                <a:cs typeface="Times New Roman" panose="02020603050405020304" pitchFamily="18" charset="0"/>
              </a:rPr>
              <a:t>Prove that this maintains the invariants…</a:t>
            </a:r>
            <a:endParaRPr lang="en-US" dirty="0">
              <a:solidFill>
                <a:srgbClr val="0066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17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ZWICK@FZFMRKMFUVWYY57I" val="5101"/>
</p:tagLst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>
          <a:solidFill>
            <a:schemeClr val="tx1"/>
          </a:solidFill>
          <a:round/>
          <a:headEnd/>
          <a:tailEnd/>
        </a:ln>
        <a:effectLst/>
      </a:spPr>
      <a:bodyPr wrap="none" tIns="0" anchor="ctr"/>
      <a:lstStyle>
        <a:defPPr algn="ctr">
          <a:defRPr sz="2400"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1">
        <a:spAutoFit/>
      </a:bodyPr>
      <a:lstStyle>
        <a:defPPr algn="ctr">
          <a:defRPr dirty="0">
            <a:cs typeface="Times New Roman" panose="02020603050405020304" pitchFamily="18" charset="0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32771</TotalTime>
  <Words>1737</Words>
  <Application>Microsoft Office PowerPoint</Application>
  <PresentationFormat>On-screen Show (4:3)</PresentationFormat>
  <Paragraphs>780</Paragraphs>
  <Slides>101</Slides>
  <Notes>26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10" baseType="lpstr">
      <vt:lpstr>MS PGothic</vt:lpstr>
      <vt:lpstr>MS PGothic</vt:lpstr>
      <vt:lpstr>Arial</vt:lpstr>
      <vt:lpstr>Cambria Math</vt:lpstr>
      <vt:lpstr>Comic Sans MS</vt:lpstr>
      <vt:lpstr>Times New Roman</vt:lpstr>
      <vt:lpstr>Tw Cen MT</vt:lpstr>
      <vt:lpstr>Wingdings</vt:lpstr>
      <vt:lpstr>Standarddesign</vt:lpstr>
      <vt:lpstr>PowerPoint Presentation</vt:lpstr>
      <vt:lpstr>Metric space</vt:lpstr>
      <vt:lpstr>Examples</vt:lpstr>
      <vt:lpstr>(Finite) Metric space</vt:lpstr>
      <vt:lpstr>(Finite) Metric space</vt:lpstr>
      <vt:lpstr>k-centers</vt:lpstr>
      <vt:lpstr>k-centers</vt:lpstr>
      <vt:lpstr>k-centers</vt:lpstr>
      <vt:lpstr>k-centers (alt. formulation)</vt:lpstr>
      <vt:lpstr>Another example</vt:lpstr>
      <vt:lpstr>k-centers</vt:lpstr>
      <vt:lpstr>Farthest fit</vt:lpstr>
      <vt:lpstr>Farthest fit</vt:lpstr>
      <vt:lpstr>Example</vt:lpstr>
      <vt:lpstr>Example</vt:lpstr>
      <vt:lpstr>Example</vt:lpstr>
      <vt:lpstr>Example</vt:lpstr>
      <vt:lpstr>Example</vt:lpstr>
      <vt:lpstr>Example</vt:lpstr>
      <vt:lpstr>What can we say about this ?</vt:lpstr>
      <vt:lpstr>Proof</vt:lpstr>
      <vt:lpstr>Proof</vt:lpstr>
      <vt:lpstr>Proof</vt:lpstr>
      <vt:lpstr>Proof</vt:lpstr>
      <vt:lpstr>Proof</vt:lpstr>
      <vt:lpstr>k-means</vt:lpstr>
      <vt:lpstr>Local search</vt:lpstr>
      <vt:lpstr>1-mean on the line</vt:lpstr>
      <vt:lpstr>1-mean in Euclidean space of higher dimension</vt:lpstr>
      <vt:lpstr>2-means in the plane</vt:lpstr>
      <vt:lpstr>Lloyd’s algorithm</vt:lpstr>
      <vt:lpstr>Lloyd’s algorithm</vt:lpstr>
      <vt:lpstr>Example (k=3)</vt:lpstr>
      <vt:lpstr>Pick initial centers</vt:lpstr>
      <vt:lpstr>Assign each point to its closest center</vt:lpstr>
      <vt:lpstr>Replace centers by clusters’ means</vt:lpstr>
      <vt:lpstr>Assign each point to its closest center</vt:lpstr>
      <vt:lpstr>Replace centers by clusters’ means</vt:lpstr>
      <vt:lpstr>Assign each point to its closest center</vt:lpstr>
      <vt:lpstr>Replace centers by clusters’ means</vt:lpstr>
      <vt:lpstr>Properties</vt:lpstr>
      <vt:lpstr>Quality of the local opt ?</vt:lpstr>
      <vt:lpstr>Running time</vt:lpstr>
      <vt:lpstr>Using Voronoi partitions argument </vt:lpstr>
      <vt:lpstr>k-means++  (Arthur,Vassilivitskii 2007)</vt:lpstr>
      <vt:lpstr>k-means++</vt:lpstr>
      <vt:lpstr>Proof</vt:lpstr>
      <vt:lpstr>The first center</vt:lpstr>
      <vt:lpstr>A general fact</vt:lpstr>
      <vt:lpstr>A general fact</vt:lpstr>
      <vt:lpstr>The first center</vt:lpstr>
      <vt:lpstr>The following centers</vt:lpstr>
      <vt:lpstr>The following centers</vt:lpstr>
      <vt:lpstr>The following centers</vt:lpstr>
      <vt:lpstr>The following centers</vt:lpstr>
      <vt:lpstr>The following centers</vt:lpstr>
      <vt:lpstr>The following centers</vt:lpstr>
      <vt:lpstr>The following centers</vt:lpstr>
      <vt:lpstr>Uncovered clusters</vt:lpstr>
      <vt:lpstr>Potential</vt:lpstr>
      <vt:lpstr>Potential</vt:lpstr>
      <vt:lpstr>Potential</vt:lpstr>
      <vt:lpstr>Potential</vt:lpstr>
      <vt:lpstr>Potential</vt:lpstr>
      <vt:lpstr>Potential</vt:lpstr>
      <vt:lpstr>At the end..</vt:lpstr>
      <vt:lpstr>Potential</vt:lpstr>
      <vt:lpstr>Potential</vt:lpstr>
      <vt:lpstr>We bound the increase in Ψ_t</vt:lpstr>
      <vt:lpstr>We bound the increase in Ψ_t</vt:lpstr>
      <vt:lpstr>Case 1: We hit an uncovered center</vt:lpstr>
      <vt:lpstr>Case 1: We hit an uncovered center</vt:lpstr>
      <vt:lpstr>We hit an uncovered center</vt:lpstr>
      <vt:lpstr>We hit an uncovered center</vt:lpstr>
      <vt:lpstr>We hit an uncovered center</vt:lpstr>
      <vt:lpstr>We hit an uncovered center</vt:lpstr>
      <vt:lpstr>We hit an uncovered center</vt:lpstr>
      <vt:lpstr>We hit an uncovered center</vt:lpstr>
      <vt:lpstr>We hit an uncovered center</vt:lpstr>
      <vt:lpstr>From the claim we get</vt:lpstr>
      <vt:lpstr>Proof of the claim</vt:lpstr>
      <vt:lpstr>Case 2: We hit a covered center</vt:lpstr>
      <vt:lpstr>Case 2: We hit a covered center</vt:lpstr>
      <vt:lpstr>From the claim we get</vt:lpstr>
      <vt:lpstr>From the claim we get</vt:lpstr>
      <vt:lpstr>We hit a covered center</vt:lpstr>
      <vt:lpstr>We hit a covered center</vt:lpstr>
      <vt:lpstr>We hit a covered center</vt:lpstr>
      <vt:lpstr>We hit a covered center</vt:lpstr>
      <vt:lpstr>We hit a covered center</vt:lpstr>
      <vt:lpstr>We bound the increase in Ψ_t</vt:lpstr>
      <vt:lpstr>We bound the increase in Ψ_t</vt:lpstr>
      <vt:lpstr>We bound the increase in Ψ_t</vt:lpstr>
      <vt:lpstr>Clustering a stream</vt:lpstr>
      <vt:lpstr>The cover tree  (Beygelzimer et al 2006)</vt:lpstr>
      <vt:lpstr>Invariants</vt:lpstr>
      <vt:lpstr>Can be constructed online</vt:lpstr>
      <vt:lpstr>Can be constructed online</vt:lpstr>
      <vt:lpstr>Can be constructed online</vt:lpstr>
      <vt:lpstr>How do we use this for k-center ?</vt:lpstr>
      <vt:lpstr>How do we use this for k-center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Probe Complexity</dc:title>
  <dc:creator>haimk</dc:creator>
  <cp:lastModifiedBy>Windows User</cp:lastModifiedBy>
  <cp:revision>985</cp:revision>
  <dcterms:created xsi:type="dcterms:W3CDTF">2010-12-27T20:22:31Z</dcterms:created>
  <dcterms:modified xsi:type="dcterms:W3CDTF">2018-01-17T06:30:37Z</dcterms:modified>
</cp:coreProperties>
</file>