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66" r:id="rId4"/>
    <p:sldId id="268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5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image" Target="../media/image4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wmf"/><Relationship Id="rId1" Type="http://schemas.openxmlformats.org/officeDocument/2006/relationships/image" Target="../media/image4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C2D1885-501D-48E1-87F7-4C58D6D21F3E}" type="datetimeFigureOut">
              <a:rPr lang="he-IL" smtClean="0"/>
              <a:pPr/>
              <a:t>י"א/שבט/תשע"ד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FFA6B3F-303B-4F8D-AE8A-A60A890C28D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80014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DA1A384-E1F9-463C-8928-1EB290658384}" type="slidenum">
              <a:rPr lang="en-US" sz="1200" i="0" smtClean="0"/>
              <a:pPr eaLnBrk="1" hangingPunct="1"/>
              <a:t>3</a:t>
            </a:fld>
            <a:endParaRPr lang="en-US" sz="1200" i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D3E5-1097-4B9E-B8AC-A446C5022916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BD1-B21E-4BEC-8448-9AB58E344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D3E5-1097-4B9E-B8AC-A446C5022916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BD1-B21E-4BEC-8448-9AB58E344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D3E5-1097-4B9E-B8AC-A446C5022916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BD1-B21E-4BEC-8448-9AB58E344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D3E5-1097-4B9E-B8AC-A446C5022916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BD1-B21E-4BEC-8448-9AB58E344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D3E5-1097-4B9E-B8AC-A446C5022916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BD1-B21E-4BEC-8448-9AB58E344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D3E5-1097-4B9E-B8AC-A446C5022916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BD1-B21E-4BEC-8448-9AB58E344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D3E5-1097-4B9E-B8AC-A446C5022916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BD1-B21E-4BEC-8448-9AB58E344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D3E5-1097-4B9E-B8AC-A446C5022916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BD1-B21E-4BEC-8448-9AB58E344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D3E5-1097-4B9E-B8AC-A446C5022916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BD1-B21E-4BEC-8448-9AB58E344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D3E5-1097-4B9E-B8AC-A446C5022916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BD1-B21E-4BEC-8448-9AB58E344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D3E5-1097-4B9E-B8AC-A446C5022916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B3BD1-B21E-4BEC-8448-9AB58E344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AD3E5-1097-4B9E-B8AC-A446C5022916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B3BD1-B21E-4BEC-8448-9AB58E344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l.acm.org/citation.cfm?id=2071383" TargetMode="External"/><Relationship Id="rId2" Type="http://schemas.openxmlformats.org/officeDocument/2006/relationships/hyperlink" Target="http://dl.acm.org/citation.cfm?id=4853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I/O Efficient Algorithms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268760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Lemma 1: The size of a k-merger (excluding its input and output buffers) is O(k^2)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26876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Lemma 2: The number of I/Os performed by a </a:t>
            </a:r>
            <a:r>
              <a:rPr lang="en-US" sz="3600" smtClean="0">
                <a:latin typeface="Arial" pitchFamily="34" charset="0"/>
                <a:cs typeface="Arial" pitchFamily="34" charset="0"/>
              </a:rPr>
              <a:t>k-merger is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884488" y="2711450"/>
          <a:ext cx="3365500" cy="1438275"/>
        </p:xfrm>
        <a:graphic>
          <a:graphicData uri="http://schemas.openxmlformats.org/presentationml/2006/ole">
            <p:oleObj spid="_x0000_s5127" name="Equation" r:id="rId3" imgW="1129810" imgH="482391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Paper that started the research</a:t>
            </a:r>
            <a:r>
              <a:rPr lang="en-US" dirty="0" smtClean="0"/>
              <a:t>:</a:t>
            </a:r>
            <a:endParaRPr lang="en-US" dirty="0" smtClean="0">
              <a:hlinkClick r:id="rId2"/>
            </a:endParaRPr>
          </a:p>
          <a:p>
            <a:pPr marL="0" indent="0">
              <a:buNone/>
            </a:pPr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dl.acm.org/citation.cfm?id=48535</a:t>
            </a:r>
            <a:endParaRPr lang="en-US" u="sng" dirty="0" smtClean="0"/>
          </a:p>
          <a:p>
            <a:endParaRPr lang="en-US" u="sng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cache oblivious model:</a:t>
            </a:r>
            <a:endParaRPr lang="en-US" dirty="0" smtClean="0"/>
          </a:p>
          <a:p>
            <a:pPr marL="0" indent="0">
              <a:buNone/>
            </a:pPr>
            <a:r>
              <a:rPr lang="en-US" u="sng" dirty="0" smtClean="0">
                <a:hlinkClick r:id="rId3"/>
              </a:rPr>
              <a:t>http</a:t>
            </a:r>
            <a:r>
              <a:rPr lang="en-US" u="sng" dirty="0">
                <a:hlinkClick r:id="rId3"/>
              </a:rPr>
              <a:t>://</a:t>
            </a:r>
            <a:r>
              <a:rPr lang="en-US" u="sng" dirty="0" smtClean="0">
                <a:hlinkClick r:id="rId3"/>
              </a:rPr>
              <a:t>dl.acm.org/citation.cfm?id=2071383</a:t>
            </a:r>
            <a:endParaRPr lang="en-US" u="sng" dirty="0" smtClean="0"/>
          </a:p>
          <a:p>
            <a:pPr marL="0" indent="0">
              <a:buNone/>
            </a:pPr>
            <a:endParaRPr lang="en-US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Larse</a:t>
            </a:r>
            <a:r>
              <a:rPr lang="en-US" dirty="0" smtClean="0"/>
              <a:t> </a:t>
            </a:r>
            <a:r>
              <a:rPr lang="en-US" dirty="0" err="1" smtClean="0"/>
              <a:t>Arge</a:t>
            </a:r>
            <a:r>
              <a:rPr lang="en-US" dirty="0" smtClean="0"/>
              <a:t> </a:t>
            </a:r>
            <a:r>
              <a:rPr lang="en-US" dirty="0"/>
              <a:t>home page: http://www.madalgo.au.dk/~large/</a:t>
            </a:r>
          </a:p>
        </p:txBody>
      </p:sp>
    </p:spTree>
    <p:extLst>
      <p:ext uri="{BB962C8B-B14F-4D97-AF65-F5344CB8AC3E}">
        <p14:creationId xmlns:p14="http://schemas.microsoft.com/office/powerpoint/2010/main" xmlns="" val="387458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Merge-sort</a:t>
            </a:r>
            <a:endParaRPr lang="he-IL" dirty="0"/>
          </a:p>
        </p:txBody>
      </p:sp>
      <p:sp>
        <p:nvSpPr>
          <p:cNvPr id="4" name="Rectangle 3"/>
          <p:cNvSpPr/>
          <p:nvPr/>
        </p:nvSpPr>
        <p:spPr>
          <a:xfrm>
            <a:off x="1115615" y="3388658"/>
            <a:ext cx="1656185" cy="18435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1115616" y="1880828"/>
            <a:ext cx="6696744" cy="1800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Freeform 32"/>
          <p:cNvSpPr>
            <a:spLocks/>
          </p:cNvSpPr>
          <p:nvPr/>
        </p:nvSpPr>
        <p:spPr bwMode="auto">
          <a:xfrm>
            <a:off x="1547664" y="2276872"/>
            <a:ext cx="6264696" cy="866313"/>
          </a:xfrm>
          <a:custGeom>
            <a:avLst/>
            <a:gdLst/>
            <a:ahLst/>
            <a:cxnLst>
              <a:cxn ang="0">
                <a:pos x="3972" y="0"/>
              </a:cxn>
              <a:cxn ang="0">
                <a:pos x="0" y="5033"/>
              </a:cxn>
              <a:cxn ang="0">
                <a:pos x="7943" y="5033"/>
              </a:cxn>
              <a:cxn ang="0">
                <a:pos x="3972" y="0"/>
              </a:cxn>
            </a:cxnLst>
            <a:rect l="0" t="0" r="r" b="b"/>
            <a:pathLst>
              <a:path w="7943" h="5033">
                <a:moveTo>
                  <a:pt x="3972" y="0"/>
                </a:moveTo>
                <a:lnTo>
                  <a:pt x="0" y="5033"/>
                </a:lnTo>
                <a:lnTo>
                  <a:pt x="7943" y="5033"/>
                </a:lnTo>
                <a:lnTo>
                  <a:pt x="3972" y="0"/>
                </a:lnTo>
                <a:close/>
              </a:path>
            </a:pathLst>
          </a:custGeom>
          <a:solidFill>
            <a:srgbClr val="FFC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1763688" y="3154415"/>
            <a:ext cx="101659" cy="220837"/>
            <a:chOff x="2788743" y="5517232"/>
            <a:chExt cx="199081" cy="396540"/>
          </a:xfrm>
        </p:grpSpPr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V="1">
              <a:off x="2890402" y="5648501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2788743" y="5517232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1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958173" y="3167822"/>
            <a:ext cx="101659" cy="220837"/>
            <a:chOff x="2788743" y="5517232"/>
            <a:chExt cx="199081" cy="396540"/>
          </a:xfrm>
        </p:grpSpPr>
        <p:sp>
          <p:nvSpPr>
            <p:cNvPr id="27" name="Line 21"/>
            <p:cNvSpPr>
              <a:spLocks noChangeShapeType="1"/>
            </p:cNvSpPr>
            <p:nvPr/>
          </p:nvSpPr>
          <p:spPr bwMode="auto">
            <a:xfrm flipV="1">
              <a:off x="2890402" y="5648501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2"/>
            <p:cNvSpPr>
              <a:spLocks/>
            </p:cNvSpPr>
            <p:nvPr/>
          </p:nvSpPr>
          <p:spPr bwMode="auto">
            <a:xfrm>
              <a:off x="2788743" y="5517232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1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062629" y="3158858"/>
            <a:ext cx="101659" cy="220837"/>
            <a:chOff x="2788743" y="5517232"/>
            <a:chExt cx="199081" cy="396540"/>
          </a:xfrm>
        </p:grpSpPr>
        <p:sp>
          <p:nvSpPr>
            <p:cNvPr id="30" name="Line 21"/>
            <p:cNvSpPr>
              <a:spLocks noChangeShapeType="1"/>
            </p:cNvSpPr>
            <p:nvPr/>
          </p:nvSpPr>
          <p:spPr bwMode="auto">
            <a:xfrm flipV="1">
              <a:off x="2890402" y="5648501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2788743" y="5517232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1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627804" y="2060848"/>
            <a:ext cx="101659" cy="220837"/>
            <a:chOff x="2788743" y="5517232"/>
            <a:chExt cx="199081" cy="396540"/>
          </a:xfrm>
        </p:grpSpPr>
        <p:sp>
          <p:nvSpPr>
            <p:cNvPr id="33" name="Line 21"/>
            <p:cNvSpPr>
              <a:spLocks noChangeShapeType="1"/>
            </p:cNvSpPr>
            <p:nvPr/>
          </p:nvSpPr>
          <p:spPr bwMode="auto">
            <a:xfrm flipV="1">
              <a:off x="2890402" y="5648501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22"/>
            <p:cNvSpPr>
              <a:spLocks/>
            </p:cNvSpPr>
            <p:nvPr/>
          </p:nvSpPr>
          <p:spPr bwMode="auto">
            <a:xfrm>
              <a:off x="2788743" y="5517232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1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2771799" y="3393432"/>
            <a:ext cx="1656185" cy="18435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Rectangle 36"/>
          <p:cNvSpPr/>
          <p:nvPr/>
        </p:nvSpPr>
        <p:spPr>
          <a:xfrm>
            <a:off x="6151402" y="3383886"/>
            <a:ext cx="1656185" cy="18435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/>
          <p:cNvSpPr/>
          <p:nvPr/>
        </p:nvSpPr>
        <p:spPr>
          <a:xfrm>
            <a:off x="1133836" y="4744235"/>
            <a:ext cx="1656185" cy="18435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Rectangle 51"/>
          <p:cNvSpPr/>
          <p:nvPr/>
        </p:nvSpPr>
        <p:spPr>
          <a:xfrm>
            <a:off x="2790020" y="4749009"/>
            <a:ext cx="1656185" cy="18435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Rectangle 52"/>
          <p:cNvSpPr/>
          <p:nvPr/>
        </p:nvSpPr>
        <p:spPr>
          <a:xfrm>
            <a:off x="6169623" y="4739463"/>
            <a:ext cx="1656185" cy="18435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5" name="Straight Connector 54"/>
          <p:cNvCxnSpPr/>
          <p:nvPr/>
        </p:nvCxnSpPr>
        <p:spPr>
          <a:xfrm>
            <a:off x="1547664" y="4749009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411760" y="4766357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979712" y="4765485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5" name="Group 114"/>
          <p:cNvGrpSpPr/>
          <p:nvPr/>
        </p:nvGrpSpPr>
        <p:grpSpPr>
          <a:xfrm>
            <a:off x="1229981" y="3640211"/>
            <a:ext cx="1469811" cy="1090618"/>
            <a:chOff x="1229981" y="3640211"/>
            <a:chExt cx="1469811" cy="1090618"/>
          </a:xfrm>
        </p:grpSpPr>
        <p:grpSp>
          <p:nvGrpSpPr>
            <p:cNvPr id="43" name="Group 42"/>
            <p:cNvGrpSpPr/>
            <p:nvPr/>
          </p:nvGrpSpPr>
          <p:grpSpPr>
            <a:xfrm>
              <a:off x="1229981" y="4509992"/>
              <a:ext cx="101659" cy="220837"/>
              <a:chOff x="2788743" y="5517232"/>
              <a:chExt cx="199081" cy="396540"/>
            </a:xfrm>
          </p:grpSpPr>
          <p:sp>
            <p:nvSpPr>
              <p:cNvPr id="44" name="Line 21"/>
              <p:cNvSpPr>
                <a:spLocks noChangeShapeType="1"/>
              </p:cNvSpPr>
              <p:nvPr/>
            </p:nvSpPr>
            <p:spPr bwMode="auto">
              <a:xfrm flipV="1">
                <a:off x="2890402" y="5648501"/>
                <a:ext cx="0" cy="26527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Freeform 22"/>
              <p:cNvSpPr>
                <a:spLocks/>
              </p:cNvSpPr>
              <p:nvPr/>
            </p:nvSpPr>
            <p:spPr bwMode="auto">
              <a:xfrm>
                <a:off x="2788743" y="5517232"/>
                <a:ext cx="199081" cy="175024"/>
              </a:xfrm>
              <a:custGeom>
                <a:avLst/>
                <a:gdLst/>
                <a:ahLst/>
                <a:cxnLst>
                  <a:cxn ang="0">
                    <a:pos x="0" y="636"/>
                  </a:cxn>
                  <a:cxn ang="0">
                    <a:pos x="211" y="0"/>
                  </a:cxn>
                  <a:cxn ang="0">
                    <a:pos x="424" y="636"/>
                  </a:cxn>
                  <a:cxn ang="0">
                    <a:pos x="0" y="636"/>
                  </a:cxn>
                </a:cxnLst>
                <a:rect l="0" t="0" r="r" b="b"/>
                <a:pathLst>
                  <a:path w="424" h="636">
                    <a:moveTo>
                      <a:pt x="0" y="636"/>
                    </a:moveTo>
                    <a:lnTo>
                      <a:pt x="211" y="0"/>
                    </a:lnTo>
                    <a:lnTo>
                      <a:pt x="424" y="636"/>
                    </a:lnTo>
                    <a:lnTo>
                      <a:pt x="0" y="636"/>
                    </a:lnTo>
                    <a:close/>
                  </a:path>
                </a:pathLst>
              </a:custGeom>
              <a:solidFill>
                <a:srgbClr val="000000"/>
              </a:solidFill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2555776" y="4509992"/>
              <a:ext cx="101659" cy="220837"/>
              <a:chOff x="2788743" y="5517232"/>
              <a:chExt cx="199081" cy="396540"/>
            </a:xfrm>
          </p:grpSpPr>
          <p:sp>
            <p:nvSpPr>
              <p:cNvPr id="58" name="Line 21"/>
              <p:cNvSpPr>
                <a:spLocks noChangeShapeType="1"/>
              </p:cNvSpPr>
              <p:nvPr/>
            </p:nvSpPr>
            <p:spPr bwMode="auto">
              <a:xfrm flipV="1">
                <a:off x="2890402" y="5648501"/>
                <a:ext cx="0" cy="26527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22"/>
              <p:cNvSpPr>
                <a:spLocks/>
              </p:cNvSpPr>
              <p:nvPr/>
            </p:nvSpPr>
            <p:spPr bwMode="auto">
              <a:xfrm>
                <a:off x="2788743" y="5517232"/>
                <a:ext cx="199081" cy="175024"/>
              </a:xfrm>
              <a:custGeom>
                <a:avLst/>
                <a:gdLst/>
                <a:ahLst/>
                <a:cxnLst>
                  <a:cxn ang="0">
                    <a:pos x="0" y="636"/>
                  </a:cxn>
                  <a:cxn ang="0">
                    <a:pos x="211" y="0"/>
                  </a:cxn>
                  <a:cxn ang="0">
                    <a:pos x="424" y="636"/>
                  </a:cxn>
                  <a:cxn ang="0">
                    <a:pos x="0" y="636"/>
                  </a:cxn>
                </a:cxnLst>
                <a:rect l="0" t="0" r="r" b="b"/>
                <a:pathLst>
                  <a:path w="424" h="636">
                    <a:moveTo>
                      <a:pt x="0" y="636"/>
                    </a:moveTo>
                    <a:lnTo>
                      <a:pt x="211" y="0"/>
                    </a:lnTo>
                    <a:lnTo>
                      <a:pt x="424" y="636"/>
                    </a:lnTo>
                    <a:lnTo>
                      <a:pt x="0" y="636"/>
                    </a:lnTo>
                    <a:close/>
                  </a:path>
                </a:pathLst>
              </a:custGeom>
              <a:solidFill>
                <a:srgbClr val="000000"/>
              </a:solidFill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" name="Freeform 32"/>
            <p:cNvSpPr>
              <a:spLocks/>
            </p:cNvSpPr>
            <p:nvPr/>
          </p:nvSpPr>
          <p:spPr bwMode="auto">
            <a:xfrm>
              <a:off x="1229981" y="3861048"/>
              <a:ext cx="1469811" cy="576064"/>
            </a:xfrm>
            <a:custGeom>
              <a:avLst/>
              <a:gdLst/>
              <a:ahLst/>
              <a:cxnLst>
                <a:cxn ang="0">
                  <a:pos x="3972" y="0"/>
                </a:cxn>
                <a:cxn ang="0">
                  <a:pos x="0" y="5033"/>
                </a:cxn>
                <a:cxn ang="0">
                  <a:pos x="7943" y="5033"/>
                </a:cxn>
                <a:cxn ang="0">
                  <a:pos x="3972" y="0"/>
                </a:cxn>
              </a:cxnLst>
              <a:rect l="0" t="0" r="r" b="b"/>
              <a:pathLst>
                <a:path w="7943" h="5033">
                  <a:moveTo>
                    <a:pt x="3972" y="0"/>
                  </a:moveTo>
                  <a:lnTo>
                    <a:pt x="0" y="5033"/>
                  </a:lnTo>
                  <a:lnTo>
                    <a:pt x="7943" y="5033"/>
                  </a:lnTo>
                  <a:lnTo>
                    <a:pt x="3972" y="0"/>
                  </a:lnTo>
                  <a:close/>
                </a:path>
              </a:pathLst>
            </a:custGeom>
            <a:solidFill>
              <a:srgbClr val="FFC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1662029" y="4495673"/>
              <a:ext cx="101659" cy="220837"/>
              <a:chOff x="2788743" y="5517232"/>
              <a:chExt cx="199081" cy="396540"/>
            </a:xfrm>
          </p:grpSpPr>
          <p:sp>
            <p:nvSpPr>
              <p:cNvPr id="63" name="Line 21"/>
              <p:cNvSpPr>
                <a:spLocks noChangeShapeType="1"/>
              </p:cNvSpPr>
              <p:nvPr/>
            </p:nvSpPr>
            <p:spPr bwMode="auto">
              <a:xfrm flipV="1">
                <a:off x="2890402" y="5648501"/>
                <a:ext cx="0" cy="26527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22"/>
              <p:cNvSpPr>
                <a:spLocks/>
              </p:cNvSpPr>
              <p:nvPr/>
            </p:nvSpPr>
            <p:spPr bwMode="auto">
              <a:xfrm>
                <a:off x="2788743" y="5517232"/>
                <a:ext cx="199081" cy="175024"/>
              </a:xfrm>
              <a:custGeom>
                <a:avLst/>
                <a:gdLst/>
                <a:ahLst/>
                <a:cxnLst>
                  <a:cxn ang="0">
                    <a:pos x="0" y="636"/>
                  </a:cxn>
                  <a:cxn ang="0">
                    <a:pos x="211" y="0"/>
                  </a:cxn>
                  <a:cxn ang="0">
                    <a:pos x="424" y="636"/>
                  </a:cxn>
                  <a:cxn ang="0">
                    <a:pos x="0" y="636"/>
                  </a:cxn>
                </a:cxnLst>
                <a:rect l="0" t="0" r="r" b="b"/>
                <a:pathLst>
                  <a:path w="424" h="636">
                    <a:moveTo>
                      <a:pt x="0" y="636"/>
                    </a:moveTo>
                    <a:lnTo>
                      <a:pt x="211" y="0"/>
                    </a:lnTo>
                    <a:lnTo>
                      <a:pt x="424" y="636"/>
                    </a:lnTo>
                    <a:lnTo>
                      <a:pt x="0" y="636"/>
                    </a:lnTo>
                    <a:close/>
                  </a:path>
                </a:pathLst>
              </a:custGeom>
              <a:solidFill>
                <a:srgbClr val="000000"/>
              </a:solidFill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2139191" y="4504307"/>
              <a:ext cx="101659" cy="220837"/>
              <a:chOff x="2788743" y="5517232"/>
              <a:chExt cx="199081" cy="396540"/>
            </a:xfrm>
          </p:grpSpPr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 flipV="1">
                <a:off x="2890402" y="5648501"/>
                <a:ext cx="0" cy="26527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Freeform 22"/>
              <p:cNvSpPr>
                <a:spLocks/>
              </p:cNvSpPr>
              <p:nvPr/>
            </p:nvSpPr>
            <p:spPr bwMode="auto">
              <a:xfrm>
                <a:off x="2788743" y="5517232"/>
                <a:ext cx="199081" cy="175024"/>
              </a:xfrm>
              <a:custGeom>
                <a:avLst/>
                <a:gdLst/>
                <a:ahLst/>
                <a:cxnLst>
                  <a:cxn ang="0">
                    <a:pos x="0" y="636"/>
                  </a:cxn>
                  <a:cxn ang="0">
                    <a:pos x="211" y="0"/>
                  </a:cxn>
                  <a:cxn ang="0">
                    <a:pos x="424" y="636"/>
                  </a:cxn>
                  <a:cxn ang="0">
                    <a:pos x="0" y="636"/>
                  </a:cxn>
                </a:cxnLst>
                <a:rect l="0" t="0" r="r" b="b"/>
                <a:pathLst>
                  <a:path w="424" h="636">
                    <a:moveTo>
                      <a:pt x="0" y="636"/>
                    </a:moveTo>
                    <a:lnTo>
                      <a:pt x="211" y="0"/>
                    </a:lnTo>
                    <a:lnTo>
                      <a:pt x="424" y="636"/>
                    </a:lnTo>
                    <a:lnTo>
                      <a:pt x="0" y="636"/>
                    </a:lnTo>
                    <a:close/>
                  </a:path>
                </a:pathLst>
              </a:custGeom>
              <a:solidFill>
                <a:srgbClr val="000000"/>
              </a:solidFill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1902641" y="3640211"/>
              <a:ext cx="101659" cy="220837"/>
              <a:chOff x="2788743" y="5517232"/>
              <a:chExt cx="199081" cy="396540"/>
            </a:xfrm>
          </p:grpSpPr>
          <p:sp>
            <p:nvSpPr>
              <p:cNvPr id="69" name="Line 21"/>
              <p:cNvSpPr>
                <a:spLocks noChangeShapeType="1"/>
              </p:cNvSpPr>
              <p:nvPr/>
            </p:nvSpPr>
            <p:spPr bwMode="auto">
              <a:xfrm flipV="1">
                <a:off x="2890402" y="5648501"/>
                <a:ext cx="0" cy="26527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22"/>
              <p:cNvSpPr>
                <a:spLocks/>
              </p:cNvSpPr>
              <p:nvPr/>
            </p:nvSpPr>
            <p:spPr bwMode="auto">
              <a:xfrm>
                <a:off x="2788743" y="5517232"/>
                <a:ext cx="199081" cy="175024"/>
              </a:xfrm>
              <a:custGeom>
                <a:avLst/>
                <a:gdLst/>
                <a:ahLst/>
                <a:cxnLst>
                  <a:cxn ang="0">
                    <a:pos x="0" y="636"/>
                  </a:cxn>
                  <a:cxn ang="0">
                    <a:pos x="211" y="0"/>
                  </a:cxn>
                  <a:cxn ang="0">
                    <a:pos x="424" y="636"/>
                  </a:cxn>
                  <a:cxn ang="0">
                    <a:pos x="0" y="636"/>
                  </a:cxn>
                </a:cxnLst>
                <a:rect l="0" t="0" r="r" b="b"/>
                <a:pathLst>
                  <a:path w="424" h="636">
                    <a:moveTo>
                      <a:pt x="0" y="636"/>
                    </a:moveTo>
                    <a:lnTo>
                      <a:pt x="211" y="0"/>
                    </a:lnTo>
                    <a:lnTo>
                      <a:pt x="424" y="636"/>
                    </a:lnTo>
                    <a:lnTo>
                      <a:pt x="0" y="636"/>
                    </a:lnTo>
                    <a:close/>
                  </a:path>
                </a:pathLst>
              </a:custGeom>
              <a:solidFill>
                <a:srgbClr val="000000"/>
              </a:solidFill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cxnSp>
        <p:nvCxnSpPr>
          <p:cNvPr id="71" name="Straight Connector 70"/>
          <p:cNvCxnSpPr/>
          <p:nvPr/>
        </p:nvCxnSpPr>
        <p:spPr>
          <a:xfrm>
            <a:off x="3203848" y="4752038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067944" y="4755939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35896" y="4755067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597770" y="4738591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461866" y="4742492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7029818" y="4741620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/>
          <p:cNvGrpSpPr/>
          <p:nvPr/>
        </p:nvGrpSpPr>
        <p:grpSpPr>
          <a:xfrm>
            <a:off x="6225427" y="4501358"/>
            <a:ext cx="101659" cy="220837"/>
            <a:chOff x="2788743" y="5517232"/>
            <a:chExt cx="199081" cy="396540"/>
          </a:xfrm>
        </p:grpSpPr>
        <p:sp>
          <p:nvSpPr>
            <p:cNvPr id="78" name="Line 21"/>
            <p:cNvSpPr>
              <a:spLocks noChangeShapeType="1"/>
            </p:cNvSpPr>
            <p:nvPr/>
          </p:nvSpPr>
          <p:spPr bwMode="auto">
            <a:xfrm flipV="1">
              <a:off x="2890402" y="5648501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22"/>
            <p:cNvSpPr>
              <a:spLocks/>
            </p:cNvSpPr>
            <p:nvPr/>
          </p:nvSpPr>
          <p:spPr bwMode="auto">
            <a:xfrm>
              <a:off x="2788743" y="5517232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1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7551222" y="4501358"/>
            <a:ext cx="101659" cy="220837"/>
            <a:chOff x="2788743" y="5517232"/>
            <a:chExt cx="199081" cy="396540"/>
          </a:xfrm>
        </p:grpSpPr>
        <p:sp>
          <p:nvSpPr>
            <p:cNvPr id="81" name="Line 21"/>
            <p:cNvSpPr>
              <a:spLocks noChangeShapeType="1"/>
            </p:cNvSpPr>
            <p:nvPr/>
          </p:nvSpPr>
          <p:spPr bwMode="auto">
            <a:xfrm flipV="1">
              <a:off x="2890402" y="5648501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22"/>
            <p:cNvSpPr>
              <a:spLocks/>
            </p:cNvSpPr>
            <p:nvPr/>
          </p:nvSpPr>
          <p:spPr bwMode="auto">
            <a:xfrm>
              <a:off x="2788743" y="5517232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1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" name="Freeform 32"/>
          <p:cNvSpPr>
            <a:spLocks/>
          </p:cNvSpPr>
          <p:nvPr/>
        </p:nvSpPr>
        <p:spPr bwMode="auto">
          <a:xfrm>
            <a:off x="6225427" y="3852414"/>
            <a:ext cx="1469811" cy="576064"/>
          </a:xfrm>
          <a:custGeom>
            <a:avLst/>
            <a:gdLst/>
            <a:ahLst/>
            <a:cxnLst>
              <a:cxn ang="0">
                <a:pos x="3972" y="0"/>
              </a:cxn>
              <a:cxn ang="0">
                <a:pos x="0" y="5033"/>
              </a:cxn>
              <a:cxn ang="0">
                <a:pos x="7943" y="5033"/>
              </a:cxn>
              <a:cxn ang="0">
                <a:pos x="3972" y="0"/>
              </a:cxn>
            </a:cxnLst>
            <a:rect l="0" t="0" r="r" b="b"/>
            <a:pathLst>
              <a:path w="7943" h="5033">
                <a:moveTo>
                  <a:pt x="3972" y="0"/>
                </a:moveTo>
                <a:lnTo>
                  <a:pt x="0" y="5033"/>
                </a:lnTo>
                <a:lnTo>
                  <a:pt x="7943" y="5033"/>
                </a:lnTo>
                <a:lnTo>
                  <a:pt x="3972" y="0"/>
                </a:lnTo>
                <a:close/>
              </a:path>
            </a:pathLst>
          </a:custGeom>
          <a:solidFill>
            <a:srgbClr val="FFC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4" name="Group 83"/>
          <p:cNvGrpSpPr/>
          <p:nvPr/>
        </p:nvGrpSpPr>
        <p:grpSpPr>
          <a:xfrm>
            <a:off x="6657475" y="4487039"/>
            <a:ext cx="101659" cy="220837"/>
            <a:chOff x="2788743" y="5517232"/>
            <a:chExt cx="199081" cy="396540"/>
          </a:xfrm>
        </p:grpSpPr>
        <p:sp>
          <p:nvSpPr>
            <p:cNvPr id="85" name="Line 21"/>
            <p:cNvSpPr>
              <a:spLocks noChangeShapeType="1"/>
            </p:cNvSpPr>
            <p:nvPr/>
          </p:nvSpPr>
          <p:spPr bwMode="auto">
            <a:xfrm flipV="1">
              <a:off x="2890402" y="5648501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22"/>
            <p:cNvSpPr>
              <a:spLocks/>
            </p:cNvSpPr>
            <p:nvPr/>
          </p:nvSpPr>
          <p:spPr bwMode="auto">
            <a:xfrm>
              <a:off x="2788743" y="5517232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1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7134637" y="4495673"/>
            <a:ext cx="101659" cy="220837"/>
            <a:chOff x="2788743" y="5517232"/>
            <a:chExt cx="199081" cy="396540"/>
          </a:xfrm>
        </p:grpSpPr>
        <p:sp>
          <p:nvSpPr>
            <p:cNvPr id="88" name="Line 21"/>
            <p:cNvSpPr>
              <a:spLocks noChangeShapeType="1"/>
            </p:cNvSpPr>
            <p:nvPr/>
          </p:nvSpPr>
          <p:spPr bwMode="auto">
            <a:xfrm flipV="1">
              <a:off x="2890402" y="5648501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22"/>
            <p:cNvSpPr>
              <a:spLocks/>
            </p:cNvSpPr>
            <p:nvPr/>
          </p:nvSpPr>
          <p:spPr bwMode="auto">
            <a:xfrm>
              <a:off x="2788743" y="5517232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1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898087" y="3631577"/>
            <a:ext cx="101659" cy="220837"/>
            <a:chOff x="2788743" y="5517232"/>
            <a:chExt cx="199081" cy="396540"/>
          </a:xfrm>
        </p:grpSpPr>
        <p:sp>
          <p:nvSpPr>
            <p:cNvPr id="91" name="Line 21"/>
            <p:cNvSpPr>
              <a:spLocks noChangeShapeType="1"/>
            </p:cNvSpPr>
            <p:nvPr/>
          </p:nvSpPr>
          <p:spPr bwMode="auto">
            <a:xfrm flipV="1">
              <a:off x="2890402" y="5648501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22"/>
            <p:cNvSpPr>
              <a:spLocks/>
            </p:cNvSpPr>
            <p:nvPr/>
          </p:nvSpPr>
          <p:spPr bwMode="auto">
            <a:xfrm>
              <a:off x="2788743" y="5517232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1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" name="Rectangle 92"/>
          <p:cNvSpPr/>
          <p:nvPr/>
        </p:nvSpPr>
        <p:spPr>
          <a:xfrm>
            <a:off x="1115616" y="6112387"/>
            <a:ext cx="1656185" cy="18435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8" name="Rectangle 97"/>
          <p:cNvSpPr/>
          <p:nvPr/>
        </p:nvSpPr>
        <p:spPr>
          <a:xfrm>
            <a:off x="2771800" y="6117161"/>
            <a:ext cx="1656185" cy="18435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9" name="Rectangle 98"/>
          <p:cNvSpPr/>
          <p:nvPr/>
        </p:nvSpPr>
        <p:spPr>
          <a:xfrm>
            <a:off x="6151403" y="6107615"/>
            <a:ext cx="1656185" cy="18435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00" name="Straight Connector 99"/>
          <p:cNvCxnSpPr/>
          <p:nvPr/>
        </p:nvCxnSpPr>
        <p:spPr>
          <a:xfrm>
            <a:off x="1529444" y="6117161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2393540" y="6134509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961492" y="6133637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185628" y="6120190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049724" y="6124091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3617676" y="6123219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6579550" y="6106743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7443646" y="6110644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7011598" y="6109772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1390201" y="6120190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1246185" y="6111226"/>
            <a:ext cx="0" cy="1748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4441430" y="3384468"/>
            <a:ext cx="1709973" cy="19332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3" name="Rectangle 112"/>
          <p:cNvSpPr/>
          <p:nvPr/>
        </p:nvSpPr>
        <p:spPr>
          <a:xfrm>
            <a:off x="4450976" y="4747847"/>
            <a:ext cx="1709973" cy="19332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4" name="Rectangle 113"/>
          <p:cNvSpPr/>
          <p:nvPr/>
        </p:nvSpPr>
        <p:spPr>
          <a:xfrm>
            <a:off x="4432756" y="6102552"/>
            <a:ext cx="1709973" cy="19332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116" name="Group 115"/>
          <p:cNvGrpSpPr/>
          <p:nvPr/>
        </p:nvGrpSpPr>
        <p:grpSpPr>
          <a:xfrm>
            <a:off x="1130397" y="5638545"/>
            <a:ext cx="403820" cy="454751"/>
            <a:chOff x="1229981" y="3640211"/>
            <a:chExt cx="1469811" cy="1090618"/>
          </a:xfrm>
        </p:grpSpPr>
        <p:grpSp>
          <p:nvGrpSpPr>
            <p:cNvPr id="117" name="Group 116"/>
            <p:cNvGrpSpPr/>
            <p:nvPr/>
          </p:nvGrpSpPr>
          <p:grpSpPr>
            <a:xfrm>
              <a:off x="1229981" y="4509992"/>
              <a:ext cx="101659" cy="220837"/>
              <a:chOff x="2788743" y="5517232"/>
              <a:chExt cx="199081" cy="396540"/>
            </a:xfrm>
          </p:grpSpPr>
          <p:sp>
            <p:nvSpPr>
              <p:cNvPr id="131" name="Line 21"/>
              <p:cNvSpPr>
                <a:spLocks noChangeShapeType="1"/>
              </p:cNvSpPr>
              <p:nvPr/>
            </p:nvSpPr>
            <p:spPr bwMode="auto">
              <a:xfrm flipV="1">
                <a:off x="2890402" y="5648501"/>
                <a:ext cx="0" cy="26527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Freeform 22"/>
              <p:cNvSpPr>
                <a:spLocks/>
              </p:cNvSpPr>
              <p:nvPr/>
            </p:nvSpPr>
            <p:spPr bwMode="auto">
              <a:xfrm>
                <a:off x="2788743" y="5517232"/>
                <a:ext cx="199081" cy="175024"/>
              </a:xfrm>
              <a:custGeom>
                <a:avLst/>
                <a:gdLst/>
                <a:ahLst/>
                <a:cxnLst>
                  <a:cxn ang="0">
                    <a:pos x="0" y="636"/>
                  </a:cxn>
                  <a:cxn ang="0">
                    <a:pos x="211" y="0"/>
                  </a:cxn>
                  <a:cxn ang="0">
                    <a:pos x="424" y="636"/>
                  </a:cxn>
                  <a:cxn ang="0">
                    <a:pos x="0" y="636"/>
                  </a:cxn>
                </a:cxnLst>
                <a:rect l="0" t="0" r="r" b="b"/>
                <a:pathLst>
                  <a:path w="424" h="636">
                    <a:moveTo>
                      <a:pt x="0" y="636"/>
                    </a:moveTo>
                    <a:lnTo>
                      <a:pt x="211" y="0"/>
                    </a:lnTo>
                    <a:lnTo>
                      <a:pt x="424" y="636"/>
                    </a:lnTo>
                    <a:lnTo>
                      <a:pt x="0" y="636"/>
                    </a:lnTo>
                    <a:close/>
                  </a:path>
                </a:pathLst>
              </a:custGeom>
              <a:solidFill>
                <a:srgbClr val="000000"/>
              </a:solidFill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2555776" y="4509992"/>
              <a:ext cx="101659" cy="220837"/>
              <a:chOff x="2788743" y="5517232"/>
              <a:chExt cx="199081" cy="396540"/>
            </a:xfrm>
          </p:grpSpPr>
          <p:sp>
            <p:nvSpPr>
              <p:cNvPr id="129" name="Line 21"/>
              <p:cNvSpPr>
                <a:spLocks noChangeShapeType="1"/>
              </p:cNvSpPr>
              <p:nvPr/>
            </p:nvSpPr>
            <p:spPr bwMode="auto">
              <a:xfrm flipV="1">
                <a:off x="2890402" y="5648501"/>
                <a:ext cx="0" cy="26527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Freeform 22"/>
              <p:cNvSpPr>
                <a:spLocks/>
              </p:cNvSpPr>
              <p:nvPr/>
            </p:nvSpPr>
            <p:spPr bwMode="auto">
              <a:xfrm>
                <a:off x="2788743" y="5517232"/>
                <a:ext cx="199081" cy="175024"/>
              </a:xfrm>
              <a:custGeom>
                <a:avLst/>
                <a:gdLst/>
                <a:ahLst/>
                <a:cxnLst>
                  <a:cxn ang="0">
                    <a:pos x="0" y="636"/>
                  </a:cxn>
                  <a:cxn ang="0">
                    <a:pos x="211" y="0"/>
                  </a:cxn>
                  <a:cxn ang="0">
                    <a:pos x="424" y="636"/>
                  </a:cxn>
                  <a:cxn ang="0">
                    <a:pos x="0" y="636"/>
                  </a:cxn>
                </a:cxnLst>
                <a:rect l="0" t="0" r="r" b="b"/>
                <a:pathLst>
                  <a:path w="424" h="636">
                    <a:moveTo>
                      <a:pt x="0" y="636"/>
                    </a:moveTo>
                    <a:lnTo>
                      <a:pt x="211" y="0"/>
                    </a:lnTo>
                    <a:lnTo>
                      <a:pt x="424" y="636"/>
                    </a:lnTo>
                    <a:lnTo>
                      <a:pt x="0" y="636"/>
                    </a:lnTo>
                    <a:close/>
                  </a:path>
                </a:pathLst>
              </a:custGeom>
              <a:solidFill>
                <a:srgbClr val="000000"/>
              </a:solidFill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9" name="Freeform 32"/>
            <p:cNvSpPr>
              <a:spLocks/>
            </p:cNvSpPr>
            <p:nvPr/>
          </p:nvSpPr>
          <p:spPr bwMode="auto">
            <a:xfrm>
              <a:off x="1229981" y="3861048"/>
              <a:ext cx="1469811" cy="576064"/>
            </a:xfrm>
            <a:custGeom>
              <a:avLst/>
              <a:gdLst/>
              <a:ahLst/>
              <a:cxnLst>
                <a:cxn ang="0">
                  <a:pos x="3972" y="0"/>
                </a:cxn>
                <a:cxn ang="0">
                  <a:pos x="0" y="5033"/>
                </a:cxn>
                <a:cxn ang="0">
                  <a:pos x="7943" y="5033"/>
                </a:cxn>
                <a:cxn ang="0">
                  <a:pos x="3972" y="0"/>
                </a:cxn>
              </a:cxnLst>
              <a:rect l="0" t="0" r="r" b="b"/>
              <a:pathLst>
                <a:path w="7943" h="5033">
                  <a:moveTo>
                    <a:pt x="3972" y="0"/>
                  </a:moveTo>
                  <a:lnTo>
                    <a:pt x="0" y="5033"/>
                  </a:lnTo>
                  <a:lnTo>
                    <a:pt x="7943" y="5033"/>
                  </a:lnTo>
                  <a:lnTo>
                    <a:pt x="3972" y="0"/>
                  </a:lnTo>
                  <a:close/>
                </a:path>
              </a:pathLst>
            </a:custGeom>
            <a:solidFill>
              <a:srgbClr val="FFC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0" name="Group 119"/>
            <p:cNvGrpSpPr/>
            <p:nvPr/>
          </p:nvGrpSpPr>
          <p:grpSpPr>
            <a:xfrm>
              <a:off x="1662029" y="4495673"/>
              <a:ext cx="101659" cy="220837"/>
              <a:chOff x="2788743" y="5517232"/>
              <a:chExt cx="199081" cy="396540"/>
            </a:xfrm>
          </p:grpSpPr>
          <p:sp>
            <p:nvSpPr>
              <p:cNvPr id="127" name="Line 21"/>
              <p:cNvSpPr>
                <a:spLocks noChangeShapeType="1"/>
              </p:cNvSpPr>
              <p:nvPr/>
            </p:nvSpPr>
            <p:spPr bwMode="auto">
              <a:xfrm flipV="1">
                <a:off x="2890402" y="5648501"/>
                <a:ext cx="0" cy="26527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Freeform 22"/>
              <p:cNvSpPr>
                <a:spLocks/>
              </p:cNvSpPr>
              <p:nvPr/>
            </p:nvSpPr>
            <p:spPr bwMode="auto">
              <a:xfrm>
                <a:off x="2788743" y="5517232"/>
                <a:ext cx="199081" cy="175024"/>
              </a:xfrm>
              <a:custGeom>
                <a:avLst/>
                <a:gdLst/>
                <a:ahLst/>
                <a:cxnLst>
                  <a:cxn ang="0">
                    <a:pos x="0" y="636"/>
                  </a:cxn>
                  <a:cxn ang="0">
                    <a:pos x="211" y="0"/>
                  </a:cxn>
                  <a:cxn ang="0">
                    <a:pos x="424" y="636"/>
                  </a:cxn>
                  <a:cxn ang="0">
                    <a:pos x="0" y="636"/>
                  </a:cxn>
                </a:cxnLst>
                <a:rect l="0" t="0" r="r" b="b"/>
                <a:pathLst>
                  <a:path w="424" h="636">
                    <a:moveTo>
                      <a:pt x="0" y="636"/>
                    </a:moveTo>
                    <a:lnTo>
                      <a:pt x="211" y="0"/>
                    </a:lnTo>
                    <a:lnTo>
                      <a:pt x="424" y="636"/>
                    </a:lnTo>
                    <a:lnTo>
                      <a:pt x="0" y="636"/>
                    </a:lnTo>
                    <a:close/>
                  </a:path>
                </a:pathLst>
              </a:custGeom>
              <a:solidFill>
                <a:srgbClr val="000000"/>
              </a:solidFill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1" name="Group 120"/>
            <p:cNvGrpSpPr/>
            <p:nvPr/>
          </p:nvGrpSpPr>
          <p:grpSpPr>
            <a:xfrm>
              <a:off x="2139191" y="4504307"/>
              <a:ext cx="101659" cy="220837"/>
              <a:chOff x="2788743" y="5517232"/>
              <a:chExt cx="199081" cy="396540"/>
            </a:xfrm>
          </p:grpSpPr>
          <p:sp>
            <p:nvSpPr>
              <p:cNvPr id="125" name="Line 21"/>
              <p:cNvSpPr>
                <a:spLocks noChangeShapeType="1"/>
              </p:cNvSpPr>
              <p:nvPr/>
            </p:nvSpPr>
            <p:spPr bwMode="auto">
              <a:xfrm flipV="1">
                <a:off x="2890402" y="5648501"/>
                <a:ext cx="0" cy="26527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Freeform 22"/>
              <p:cNvSpPr>
                <a:spLocks/>
              </p:cNvSpPr>
              <p:nvPr/>
            </p:nvSpPr>
            <p:spPr bwMode="auto">
              <a:xfrm>
                <a:off x="2788743" y="5517232"/>
                <a:ext cx="199081" cy="175024"/>
              </a:xfrm>
              <a:custGeom>
                <a:avLst/>
                <a:gdLst/>
                <a:ahLst/>
                <a:cxnLst>
                  <a:cxn ang="0">
                    <a:pos x="0" y="636"/>
                  </a:cxn>
                  <a:cxn ang="0">
                    <a:pos x="211" y="0"/>
                  </a:cxn>
                  <a:cxn ang="0">
                    <a:pos x="424" y="636"/>
                  </a:cxn>
                  <a:cxn ang="0">
                    <a:pos x="0" y="636"/>
                  </a:cxn>
                </a:cxnLst>
                <a:rect l="0" t="0" r="r" b="b"/>
                <a:pathLst>
                  <a:path w="424" h="636">
                    <a:moveTo>
                      <a:pt x="0" y="636"/>
                    </a:moveTo>
                    <a:lnTo>
                      <a:pt x="211" y="0"/>
                    </a:lnTo>
                    <a:lnTo>
                      <a:pt x="424" y="636"/>
                    </a:lnTo>
                    <a:lnTo>
                      <a:pt x="0" y="636"/>
                    </a:lnTo>
                    <a:close/>
                  </a:path>
                </a:pathLst>
              </a:custGeom>
              <a:solidFill>
                <a:srgbClr val="000000"/>
              </a:solidFill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2" name="Group 121"/>
            <p:cNvGrpSpPr/>
            <p:nvPr/>
          </p:nvGrpSpPr>
          <p:grpSpPr>
            <a:xfrm>
              <a:off x="1902641" y="3640211"/>
              <a:ext cx="101659" cy="220837"/>
              <a:chOff x="2788743" y="5517232"/>
              <a:chExt cx="199081" cy="396540"/>
            </a:xfrm>
          </p:grpSpPr>
          <p:sp>
            <p:nvSpPr>
              <p:cNvPr id="123" name="Line 21"/>
              <p:cNvSpPr>
                <a:spLocks noChangeShapeType="1"/>
              </p:cNvSpPr>
              <p:nvPr/>
            </p:nvSpPr>
            <p:spPr bwMode="auto">
              <a:xfrm flipV="1">
                <a:off x="2890402" y="5648501"/>
                <a:ext cx="0" cy="26527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Freeform 22"/>
              <p:cNvSpPr>
                <a:spLocks/>
              </p:cNvSpPr>
              <p:nvPr/>
            </p:nvSpPr>
            <p:spPr bwMode="auto">
              <a:xfrm>
                <a:off x="2788743" y="5517232"/>
                <a:ext cx="199081" cy="175024"/>
              </a:xfrm>
              <a:custGeom>
                <a:avLst/>
                <a:gdLst/>
                <a:ahLst/>
                <a:cxnLst>
                  <a:cxn ang="0">
                    <a:pos x="0" y="636"/>
                  </a:cxn>
                  <a:cxn ang="0">
                    <a:pos x="211" y="0"/>
                  </a:cxn>
                  <a:cxn ang="0">
                    <a:pos x="424" y="636"/>
                  </a:cxn>
                  <a:cxn ang="0">
                    <a:pos x="0" y="636"/>
                  </a:cxn>
                </a:cxnLst>
                <a:rect l="0" t="0" r="r" b="b"/>
                <a:pathLst>
                  <a:path w="424" h="636">
                    <a:moveTo>
                      <a:pt x="0" y="636"/>
                    </a:moveTo>
                    <a:lnTo>
                      <a:pt x="211" y="0"/>
                    </a:lnTo>
                    <a:lnTo>
                      <a:pt x="424" y="636"/>
                    </a:lnTo>
                    <a:lnTo>
                      <a:pt x="0" y="636"/>
                    </a:lnTo>
                    <a:close/>
                  </a:path>
                </a:pathLst>
              </a:custGeom>
              <a:solidFill>
                <a:srgbClr val="000000"/>
              </a:solidFill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3" name="TextBox 132"/>
          <p:cNvSpPr txBox="1"/>
          <p:nvPr/>
        </p:nvSpPr>
        <p:spPr>
          <a:xfrm>
            <a:off x="8028384" y="2564904"/>
            <a:ext cx="10081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M/B</a:t>
            </a:r>
            <a:endParaRPr lang="he-IL" sz="2400" dirty="0"/>
          </a:p>
        </p:txBody>
      </p:sp>
      <p:sp>
        <p:nvSpPr>
          <p:cNvPr id="134" name="TextBox 133"/>
          <p:cNvSpPr txBox="1"/>
          <p:nvPr/>
        </p:nvSpPr>
        <p:spPr>
          <a:xfrm>
            <a:off x="8028384" y="3923764"/>
            <a:ext cx="10081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M/B</a:t>
            </a:r>
            <a:endParaRPr lang="he-IL" sz="2400" dirty="0"/>
          </a:p>
        </p:txBody>
      </p:sp>
      <p:sp>
        <p:nvSpPr>
          <p:cNvPr id="135" name="TextBox 134"/>
          <p:cNvSpPr txBox="1"/>
          <p:nvPr/>
        </p:nvSpPr>
        <p:spPr>
          <a:xfrm>
            <a:off x="8028384" y="5651956"/>
            <a:ext cx="10081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M/B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xmlns="" val="198425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M/B-way merge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83970"/>
            <a:ext cx="8077200" cy="2378393"/>
          </a:xfrm>
        </p:spPr>
        <p:txBody>
          <a:bodyPr>
            <a:normAutofit/>
          </a:bodyPr>
          <a:lstStyle/>
          <a:p>
            <a:pPr marL="0" indent="0" eaLnBrk="1" hangingPunct="1">
              <a:buClr>
                <a:schemeClr val="tx1"/>
              </a:buClr>
              <a:buNone/>
            </a:pPr>
            <a:r>
              <a:rPr lang="en-US" dirty="0" smtClean="0"/>
              <a:t>&lt;</a:t>
            </a:r>
            <a:r>
              <a:rPr lang="en-US" i="1" dirty="0" smtClean="0"/>
              <a:t>M/B</a:t>
            </a:r>
            <a:r>
              <a:rPr lang="en-US" dirty="0" smtClean="0"/>
              <a:t> sorted lists of total </a:t>
            </a:r>
            <a:r>
              <a:rPr lang="en-US" smtClean="0"/>
              <a:t>size </a:t>
            </a:r>
            <a:r>
              <a:rPr lang="en-US" smtClean="0"/>
              <a:t>n </a:t>
            </a:r>
            <a:r>
              <a:rPr lang="en-US" dirty="0" smtClean="0"/>
              <a:t>can be </a:t>
            </a:r>
            <a:r>
              <a:rPr lang="en-US" dirty="0" smtClean="0">
                <a:solidFill>
                  <a:schemeClr val="accent2"/>
                </a:solidFill>
              </a:rPr>
              <a:t>merged</a:t>
            </a:r>
            <a:r>
              <a:rPr lang="en-US" dirty="0" smtClean="0"/>
              <a:t> in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n/B</a:t>
            </a:r>
            <a:r>
              <a:rPr lang="en-US" dirty="0" smtClean="0"/>
              <a:t>) I/Os                                                    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627784" y="2852936"/>
            <a:ext cx="3600400" cy="2952328"/>
            <a:chOff x="3419872" y="3068960"/>
            <a:chExt cx="2112963" cy="1919288"/>
          </a:xfrm>
        </p:grpSpPr>
        <p:sp>
          <p:nvSpPr>
            <p:cNvPr id="17415" name="Rectangle 5"/>
            <p:cNvSpPr>
              <a:spLocks noChangeArrowheads="1"/>
            </p:cNvSpPr>
            <p:nvPr/>
          </p:nvSpPr>
          <p:spPr bwMode="auto">
            <a:xfrm>
              <a:off x="3419872" y="3721423"/>
              <a:ext cx="2112963" cy="346075"/>
            </a:xfrm>
            <a:prstGeom prst="rect">
              <a:avLst/>
            </a:prstGeom>
            <a:solidFill>
              <a:srgbClr val="57FF03"/>
            </a:solidFill>
            <a:ln w="17463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17416" name="Rectangle 6"/>
            <p:cNvSpPr>
              <a:spLocks noChangeArrowheads="1"/>
            </p:cNvSpPr>
            <p:nvPr/>
          </p:nvSpPr>
          <p:spPr bwMode="auto">
            <a:xfrm>
              <a:off x="3465910" y="3783335"/>
              <a:ext cx="2020887" cy="223838"/>
            </a:xfrm>
            <a:prstGeom prst="rect">
              <a:avLst/>
            </a:prstGeom>
            <a:solidFill>
              <a:srgbClr val="FFFF0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7417" name="Rectangle 7"/>
            <p:cNvSpPr>
              <a:spLocks noChangeArrowheads="1"/>
            </p:cNvSpPr>
            <p:nvPr/>
          </p:nvSpPr>
          <p:spPr bwMode="auto">
            <a:xfrm>
              <a:off x="3467497" y="3068960"/>
              <a:ext cx="185738" cy="576263"/>
            </a:xfrm>
            <a:prstGeom prst="rect">
              <a:avLst/>
            </a:prstGeom>
            <a:solidFill>
              <a:srgbClr val="FFFF0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7418" name="Rectangle 8"/>
            <p:cNvSpPr>
              <a:spLocks noChangeArrowheads="1"/>
            </p:cNvSpPr>
            <p:nvPr/>
          </p:nvSpPr>
          <p:spPr bwMode="auto">
            <a:xfrm>
              <a:off x="3694510" y="3068960"/>
              <a:ext cx="187325" cy="576263"/>
            </a:xfrm>
            <a:prstGeom prst="rect">
              <a:avLst/>
            </a:prstGeom>
            <a:solidFill>
              <a:srgbClr val="FFFF0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7419" name="Rectangle 9"/>
            <p:cNvSpPr>
              <a:spLocks noChangeArrowheads="1"/>
            </p:cNvSpPr>
            <p:nvPr/>
          </p:nvSpPr>
          <p:spPr bwMode="auto">
            <a:xfrm>
              <a:off x="3924697" y="3068960"/>
              <a:ext cx="185738" cy="576263"/>
            </a:xfrm>
            <a:prstGeom prst="rect">
              <a:avLst/>
            </a:prstGeom>
            <a:solidFill>
              <a:srgbClr val="FFFF0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7420" name="Rectangle 10"/>
            <p:cNvSpPr>
              <a:spLocks noChangeArrowheads="1"/>
            </p:cNvSpPr>
            <p:nvPr/>
          </p:nvSpPr>
          <p:spPr bwMode="auto">
            <a:xfrm>
              <a:off x="4154885" y="3068960"/>
              <a:ext cx="185737" cy="576263"/>
            </a:xfrm>
            <a:prstGeom prst="rect">
              <a:avLst/>
            </a:prstGeom>
            <a:solidFill>
              <a:srgbClr val="FFFF0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7421" name="Rectangle 11"/>
            <p:cNvSpPr>
              <a:spLocks noChangeArrowheads="1"/>
            </p:cNvSpPr>
            <p:nvPr/>
          </p:nvSpPr>
          <p:spPr bwMode="auto">
            <a:xfrm>
              <a:off x="4385072" y="3068960"/>
              <a:ext cx="185738" cy="576263"/>
            </a:xfrm>
            <a:prstGeom prst="rect">
              <a:avLst/>
            </a:prstGeom>
            <a:solidFill>
              <a:srgbClr val="FFFF0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7422" name="Rectangle 12"/>
            <p:cNvSpPr>
              <a:spLocks noChangeArrowheads="1"/>
            </p:cNvSpPr>
            <p:nvPr/>
          </p:nvSpPr>
          <p:spPr bwMode="auto">
            <a:xfrm>
              <a:off x="4613672" y="3068960"/>
              <a:ext cx="185738" cy="576263"/>
            </a:xfrm>
            <a:prstGeom prst="rect">
              <a:avLst/>
            </a:prstGeom>
            <a:solidFill>
              <a:srgbClr val="FFFF0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7423" name="Rectangle 13"/>
            <p:cNvSpPr>
              <a:spLocks noChangeArrowheads="1"/>
            </p:cNvSpPr>
            <p:nvPr/>
          </p:nvSpPr>
          <p:spPr bwMode="auto">
            <a:xfrm>
              <a:off x="4843860" y="3068960"/>
              <a:ext cx="185737" cy="576263"/>
            </a:xfrm>
            <a:prstGeom prst="rect">
              <a:avLst/>
            </a:prstGeom>
            <a:solidFill>
              <a:srgbClr val="FFFF0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7424" name="Rectangle 14"/>
            <p:cNvSpPr>
              <a:spLocks noChangeArrowheads="1"/>
            </p:cNvSpPr>
            <p:nvPr/>
          </p:nvSpPr>
          <p:spPr bwMode="auto">
            <a:xfrm>
              <a:off x="5074047" y="3068960"/>
              <a:ext cx="185738" cy="576263"/>
            </a:xfrm>
            <a:prstGeom prst="rect">
              <a:avLst/>
            </a:prstGeom>
            <a:solidFill>
              <a:srgbClr val="FFFF0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7425" name="Rectangle 15"/>
            <p:cNvSpPr>
              <a:spLocks noChangeArrowheads="1"/>
            </p:cNvSpPr>
            <p:nvPr/>
          </p:nvSpPr>
          <p:spPr bwMode="auto">
            <a:xfrm>
              <a:off x="5302647" y="4143698"/>
              <a:ext cx="184150" cy="844550"/>
            </a:xfrm>
            <a:prstGeom prst="rect">
              <a:avLst/>
            </a:prstGeom>
            <a:solidFill>
              <a:srgbClr val="FFFF0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7426" name="Line 16"/>
            <p:cNvSpPr>
              <a:spLocks noChangeShapeType="1"/>
            </p:cNvSpPr>
            <p:nvPr/>
          </p:nvSpPr>
          <p:spPr bwMode="auto">
            <a:xfrm>
              <a:off x="3694510" y="3783335"/>
              <a:ext cx="0" cy="22383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Line 17"/>
            <p:cNvSpPr>
              <a:spLocks noChangeShapeType="1"/>
            </p:cNvSpPr>
            <p:nvPr/>
          </p:nvSpPr>
          <p:spPr bwMode="auto">
            <a:xfrm>
              <a:off x="3924697" y="3783335"/>
              <a:ext cx="0" cy="22383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Line 18"/>
            <p:cNvSpPr>
              <a:spLocks noChangeShapeType="1"/>
            </p:cNvSpPr>
            <p:nvPr/>
          </p:nvSpPr>
          <p:spPr bwMode="auto">
            <a:xfrm>
              <a:off x="4154885" y="3783335"/>
              <a:ext cx="0" cy="22383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19"/>
            <p:cNvSpPr>
              <a:spLocks noChangeShapeType="1"/>
            </p:cNvSpPr>
            <p:nvPr/>
          </p:nvSpPr>
          <p:spPr bwMode="auto">
            <a:xfrm>
              <a:off x="4385072" y="3783335"/>
              <a:ext cx="0" cy="22383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Line 20"/>
            <p:cNvSpPr>
              <a:spLocks noChangeShapeType="1"/>
            </p:cNvSpPr>
            <p:nvPr/>
          </p:nvSpPr>
          <p:spPr bwMode="auto">
            <a:xfrm>
              <a:off x="4613672" y="3783335"/>
              <a:ext cx="0" cy="22383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Line 21"/>
            <p:cNvSpPr>
              <a:spLocks noChangeShapeType="1"/>
            </p:cNvSpPr>
            <p:nvPr/>
          </p:nvSpPr>
          <p:spPr bwMode="auto">
            <a:xfrm>
              <a:off x="4843860" y="3783335"/>
              <a:ext cx="0" cy="22383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2"/>
            <p:cNvSpPr>
              <a:spLocks noChangeShapeType="1"/>
            </p:cNvSpPr>
            <p:nvPr/>
          </p:nvSpPr>
          <p:spPr bwMode="auto">
            <a:xfrm>
              <a:off x="5074047" y="3783335"/>
              <a:ext cx="0" cy="22383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Line 23"/>
            <p:cNvSpPr>
              <a:spLocks noChangeShapeType="1"/>
            </p:cNvSpPr>
            <p:nvPr/>
          </p:nvSpPr>
          <p:spPr bwMode="auto">
            <a:xfrm>
              <a:off x="5302647" y="3783335"/>
              <a:ext cx="0" cy="22383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Line 24"/>
            <p:cNvSpPr>
              <a:spLocks noChangeShapeType="1"/>
            </p:cNvSpPr>
            <p:nvPr/>
          </p:nvSpPr>
          <p:spPr bwMode="auto">
            <a:xfrm>
              <a:off x="3557985" y="3157860"/>
              <a:ext cx="0" cy="80486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Line 25"/>
            <p:cNvSpPr>
              <a:spLocks noChangeShapeType="1"/>
            </p:cNvSpPr>
            <p:nvPr/>
          </p:nvSpPr>
          <p:spPr bwMode="auto">
            <a:xfrm>
              <a:off x="3788172" y="3157860"/>
              <a:ext cx="0" cy="80486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Line 26"/>
            <p:cNvSpPr>
              <a:spLocks noChangeShapeType="1"/>
            </p:cNvSpPr>
            <p:nvPr/>
          </p:nvSpPr>
          <p:spPr bwMode="auto">
            <a:xfrm>
              <a:off x="4018360" y="3157860"/>
              <a:ext cx="0" cy="80486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7"/>
            <p:cNvSpPr>
              <a:spLocks noChangeShapeType="1"/>
            </p:cNvSpPr>
            <p:nvPr/>
          </p:nvSpPr>
          <p:spPr bwMode="auto">
            <a:xfrm>
              <a:off x="4246960" y="3157860"/>
              <a:ext cx="0" cy="80486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Line 28"/>
            <p:cNvSpPr>
              <a:spLocks noChangeShapeType="1"/>
            </p:cNvSpPr>
            <p:nvPr/>
          </p:nvSpPr>
          <p:spPr bwMode="auto">
            <a:xfrm>
              <a:off x="4475560" y="3157860"/>
              <a:ext cx="0" cy="80486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Line 29"/>
            <p:cNvSpPr>
              <a:spLocks noChangeShapeType="1"/>
            </p:cNvSpPr>
            <p:nvPr/>
          </p:nvSpPr>
          <p:spPr bwMode="auto">
            <a:xfrm>
              <a:off x="4705747" y="3157860"/>
              <a:ext cx="0" cy="80486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Line 30"/>
            <p:cNvSpPr>
              <a:spLocks noChangeShapeType="1"/>
            </p:cNvSpPr>
            <p:nvPr/>
          </p:nvSpPr>
          <p:spPr bwMode="auto">
            <a:xfrm>
              <a:off x="4934347" y="3157860"/>
              <a:ext cx="0" cy="80486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1" name="Line 31"/>
            <p:cNvSpPr>
              <a:spLocks noChangeShapeType="1"/>
            </p:cNvSpPr>
            <p:nvPr/>
          </p:nvSpPr>
          <p:spPr bwMode="auto">
            <a:xfrm>
              <a:off x="5164535" y="3157860"/>
              <a:ext cx="0" cy="80486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2"/>
            <p:cNvSpPr>
              <a:spLocks noChangeShapeType="1"/>
            </p:cNvSpPr>
            <p:nvPr/>
          </p:nvSpPr>
          <p:spPr bwMode="auto">
            <a:xfrm>
              <a:off x="5394722" y="3872235"/>
              <a:ext cx="0" cy="107156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9730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Funnel sort </a:t>
            </a:r>
            <a:endParaRPr lang="he-I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4527" y="1447689"/>
            <a:ext cx="6143777" cy="493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96336" y="2195572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N</a:t>
            </a:r>
            <a:r>
              <a:rPr lang="en-US" sz="2400" baseline="30000" dirty="0" smtClean="0"/>
              <a:t>1/3</a:t>
            </a:r>
            <a:endParaRPr lang="he-IL" sz="2400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7596336" y="3111351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N</a:t>
            </a:r>
            <a:r>
              <a:rPr lang="en-US" sz="2400" baseline="30000" dirty="0" smtClean="0"/>
              <a:t>2/9</a:t>
            </a:r>
            <a:endParaRPr lang="he-IL" sz="2400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7596336" y="3903439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N</a:t>
            </a:r>
            <a:r>
              <a:rPr lang="en-US" sz="2400" baseline="30000" dirty="0" smtClean="0"/>
              <a:t>4/27</a:t>
            </a:r>
            <a:endParaRPr lang="he-IL" sz="2400" baseline="30000" dirty="0"/>
          </a:p>
        </p:txBody>
      </p:sp>
    </p:spTree>
    <p:extLst>
      <p:ext uri="{BB962C8B-B14F-4D97-AF65-F5344CB8AC3E}">
        <p14:creationId xmlns:p14="http://schemas.microsoft.com/office/powerpoint/2010/main" xmlns="" val="23517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Freeform 32"/>
          <p:cNvSpPr>
            <a:spLocks/>
          </p:cNvSpPr>
          <p:nvPr/>
        </p:nvSpPr>
        <p:spPr bwMode="auto">
          <a:xfrm>
            <a:off x="1547664" y="1590579"/>
            <a:ext cx="6264696" cy="3638621"/>
          </a:xfrm>
          <a:custGeom>
            <a:avLst/>
            <a:gdLst/>
            <a:ahLst/>
            <a:cxnLst>
              <a:cxn ang="0">
                <a:pos x="3972" y="0"/>
              </a:cxn>
              <a:cxn ang="0">
                <a:pos x="0" y="5033"/>
              </a:cxn>
              <a:cxn ang="0">
                <a:pos x="7943" y="5033"/>
              </a:cxn>
              <a:cxn ang="0">
                <a:pos x="3972" y="0"/>
              </a:cxn>
            </a:cxnLst>
            <a:rect l="0" t="0" r="r" b="b"/>
            <a:pathLst>
              <a:path w="7943" h="5033">
                <a:moveTo>
                  <a:pt x="3972" y="0"/>
                </a:moveTo>
                <a:lnTo>
                  <a:pt x="0" y="5033"/>
                </a:lnTo>
                <a:lnTo>
                  <a:pt x="7943" y="5033"/>
                </a:lnTo>
                <a:lnTo>
                  <a:pt x="3972" y="0"/>
                </a:lnTo>
                <a:close/>
              </a:path>
            </a:pathLst>
          </a:custGeom>
          <a:solidFill>
            <a:srgbClr val="FFFF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6" name="Group 85"/>
          <p:cNvGrpSpPr/>
          <p:nvPr/>
        </p:nvGrpSpPr>
        <p:grpSpPr>
          <a:xfrm>
            <a:off x="1662030" y="5517232"/>
            <a:ext cx="1325794" cy="396540"/>
            <a:chOff x="1318933" y="5681774"/>
            <a:chExt cx="1325794" cy="396540"/>
          </a:xfrm>
        </p:grpSpPr>
        <p:sp>
          <p:nvSpPr>
            <p:cNvPr id="87" name="Line 15"/>
            <p:cNvSpPr>
              <a:spLocks noChangeShapeType="1"/>
            </p:cNvSpPr>
            <p:nvPr/>
          </p:nvSpPr>
          <p:spPr bwMode="auto">
            <a:xfrm flipV="1">
              <a:off x="1420591" y="5813043"/>
              <a:ext cx="4236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16"/>
            <p:cNvSpPr>
              <a:spLocks/>
            </p:cNvSpPr>
            <p:nvPr/>
          </p:nvSpPr>
          <p:spPr bwMode="auto">
            <a:xfrm>
              <a:off x="1318933" y="5681774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2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2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7"/>
            <p:cNvSpPr>
              <a:spLocks noChangeShapeType="1"/>
            </p:cNvSpPr>
            <p:nvPr/>
          </p:nvSpPr>
          <p:spPr bwMode="auto">
            <a:xfrm flipV="1">
              <a:off x="1793338" y="5813043"/>
              <a:ext cx="4236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18"/>
            <p:cNvSpPr>
              <a:spLocks/>
            </p:cNvSpPr>
            <p:nvPr/>
          </p:nvSpPr>
          <p:spPr bwMode="auto">
            <a:xfrm>
              <a:off x="1695916" y="5681774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3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3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9"/>
            <p:cNvSpPr>
              <a:spLocks noChangeShapeType="1"/>
            </p:cNvSpPr>
            <p:nvPr/>
          </p:nvSpPr>
          <p:spPr bwMode="auto">
            <a:xfrm flipV="1">
              <a:off x="2170321" y="5813043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20"/>
            <p:cNvSpPr>
              <a:spLocks/>
            </p:cNvSpPr>
            <p:nvPr/>
          </p:nvSpPr>
          <p:spPr bwMode="auto">
            <a:xfrm>
              <a:off x="2068663" y="5681774"/>
              <a:ext cx="203317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2" y="636"/>
                </a:cxn>
                <a:cxn ang="0">
                  <a:pos x="0" y="636"/>
                </a:cxn>
              </a:cxnLst>
              <a:rect l="0" t="0" r="r" b="b"/>
              <a:pathLst>
                <a:path w="422" h="636">
                  <a:moveTo>
                    <a:pt x="0" y="636"/>
                  </a:moveTo>
                  <a:lnTo>
                    <a:pt x="211" y="0"/>
                  </a:lnTo>
                  <a:lnTo>
                    <a:pt x="422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21"/>
            <p:cNvSpPr>
              <a:spLocks noChangeShapeType="1"/>
            </p:cNvSpPr>
            <p:nvPr/>
          </p:nvSpPr>
          <p:spPr bwMode="auto">
            <a:xfrm flipV="1">
              <a:off x="2547305" y="5813043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22"/>
            <p:cNvSpPr>
              <a:spLocks/>
            </p:cNvSpPr>
            <p:nvPr/>
          </p:nvSpPr>
          <p:spPr bwMode="auto">
            <a:xfrm>
              <a:off x="2445646" y="5681774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1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203848" y="5517232"/>
            <a:ext cx="1325794" cy="396540"/>
            <a:chOff x="1318933" y="5681774"/>
            <a:chExt cx="1325794" cy="396540"/>
          </a:xfrm>
        </p:grpSpPr>
        <p:sp>
          <p:nvSpPr>
            <p:cNvPr id="96" name="Line 15"/>
            <p:cNvSpPr>
              <a:spLocks noChangeShapeType="1"/>
            </p:cNvSpPr>
            <p:nvPr/>
          </p:nvSpPr>
          <p:spPr bwMode="auto">
            <a:xfrm flipV="1">
              <a:off x="1420591" y="5813043"/>
              <a:ext cx="4236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6"/>
            <p:cNvSpPr>
              <a:spLocks/>
            </p:cNvSpPr>
            <p:nvPr/>
          </p:nvSpPr>
          <p:spPr bwMode="auto">
            <a:xfrm>
              <a:off x="1318933" y="5681774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2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2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17"/>
            <p:cNvSpPr>
              <a:spLocks noChangeShapeType="1"/>
            </p:cNvSpPr>
            <p:nvPr/>
          </p:nvSpPr>
          <p:spPr bwMode="auto">
            <a:xfrm flipV="1">
              <a:off x="1793338" y="5813043"/>
              <a:ext cx="4236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8"/>
            <p:cNvSpPr>
              <a:spLocks/>
            </p:cNvSpPr>
            <p:nvPr/>
          </p:nvSpPr>
          <p:spPr bwMode="auto">
            <a:xfrm>
              <a:off x="1695916" y="5681774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3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3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19"/>
            <p:cNvSpPr>
              <a:spLocks noChangeShapeType="1"/>
            </p:cNvSpPr>
            <p:nvPr/>
          </p:nvSpPr>
          <p:spPr bwMode="auto">
            <a:xfrm flipV="1">
              <a:off x="2170321" y="5813043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20"/>
            <p:cNvSpPr>
              <a:spLocks/>
            </p:cNvSpPr>
            <p:nvPr/>
          </p:nvSpPr>
          <p:spPr bwMode="auto">
            <a:xfrm>
              <a:off x="2068663" y="5681774"/>
              <a:ext cx="203317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2" y="636"/>
                </a:cxn>
                <a:cxn ang="0">
                  <a:pos x="0" y="636"/>
                </a:cxn>
              </a:cxnLst>
              <a:rect l="0" t="0" r="r" b="b"/>
              <a:pathLst>
                <a:path w="422" h="636">
                  <a:moveTo>
                    <a:pt x="0" y="636"/>
                  </a:moveTo>
                  <a:lnTo>
                    <a:pt x="211" y="0"/>
                  </a:lnTo>
                  <a:lnTo>
                    <a:pt x="422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Line 21"/>
            <p:cNvSpPr>
              <a:spLocks noChangeShapeType="1"/>
            </p:cNvSpPr>
            <p:nvPr/>
          </p:nvSpPr>
          <p:spPr bwMode="auto">
            <a:xfrm flipV="1">
              <a:off x="2547305" y="5813043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22"/>
            <p:cNvSpPr>
              <a:spLocks/>
            </p:cNvSpPr>
            <p:nvPr/>
          </p:nvSpPr>
          <p:spPr bwMode="auto">
            <a:xfrm>
              <a:off x="2445646" y="5681774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1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4758374" y="5517232"/>
            <a:ext cx="1325794" cy="396540"/>
            <a:chOff x="1318933" y="5681774"/>
            <a:chExt cx="1325794" cy="396540"/>
          </a:xfrm>
        </p:grpSpPr>
        <p:sp>
          <p:nvSpPr>
            <p:cNvPr id="105" name="Line 15"/>
            <p:cNvSpPr>
              <a:spLocks noChangeShapeType="1"/>
            </p:cNvSpPr>
            <p:nvPr/>
          </p:nvSpPr>
          <p:spPr bwMode="auto">
            <a:xfrm flipV="1">
              <a:off x="1420591" y="5813043"/>
              <a:ext cx="4236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16"/>
            <p:cNvSpPr>
              <a:spLocks/>
            </p:cNvSpPr>
            <p:nvPr/>
          </p:nvSpPr>
          <p:spPr bwMode="auto">
            <a:xfrm>
              <a:off x="1318933" y="5681774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2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2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Line 17"/>
            <p:cNvSpPr>
              <a:spLocks noChangeShapeType="1"/>
            </p:cNvSpPr>
            <p:nvPr/>
          </p:nvSpPr>
          <p:spPr bwMode="auto">
            <a:xfrm flipV="1">
              <a:off x="1793338" y="5813043"/>
              <a:ext cx="4236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8"/>
            <p:cNvSpPr>
              <a:spLocks/>
            </p:cNvSpPr>
            <p:nvPr/>
          </p:nvSpPr>
          <p:spPr bwMode="auto">
            <a:xfrm>
              <a:off x="1695916" y="5681774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3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3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flipV="1">
              <a:off x="2170321" y="5813043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20"/>
            <p:cNvSpPr>
              <a:spLocks/>
            </p:cNvSpPr>
            <p:nvPr/>
          </p:nvSpPr>
          <p:spPr bwMode="auto">
            <a:xfrm>
              <a:off x="2068663" y="5681774"/>
              <a:ext cx="203317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2" y="636"/>
                </a:cxn>
                <a:cxn ang="0">
                  <a:pos x="0" y="636"/>
                </a:cxn>
              </a:cxnLst>
              <a:rect l="0" t="0" r="r" b="b"/>
              <a:pathLst>
                <a:path w="422" h="636">
                  <a:moveTo>
                    <a:pt x="0" y="636"/>
                  </a:moveTo>
                  <a:lnTo>
                    <a:pt x="211" y="0"/>
                  </a:lnTo>
                  <a:lnTo>
                    <a:pt x="422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flipV="1">
              <a:off x="2547305" y="5813043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22"/>
            <p:cNvSpPr>
              <a:spLocks/>
            </p:cNvSpPr>
            <p:nvPr/>
          </p:nvSpPr>
          <p:spPr bwMode="auto">
            <a:xfrm>
              <a:off x="2445646" y="5681774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1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6270542" y="5505357"/>
            <a:ext cx="1325794" cy="396540"/>
            <a:chOff x="1318933" y="5681774"/>
            <a:chExt cx="1325794" cy="396540"/>
          </a:xfrm>
        </p:grpSpPr>
        <p:sp>
          <p:nvSpPr>
            <p:cNvPr id="114" name="Line 15"/>
            <p:cNvSpPr>
              <a:spLocks noChangeShapeType="1"/>
            </p:cNvSpPr>
            <p:nvPr/>
          </p:nvSpPr>
          <p:spPr bwMode="auto">
            <a:xfrm flipV="1">
              <a:off x="1420591" y="5813043"/>
              <a:ext cx="4236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6"/>
            <p:cNvSpPr>
              <a:spLocks/>
            </p:cNvSpPr>
            <p:nvPr/>
          </p:nvSpPr>
          <p:spPr bwMode="auto">
            <a:xfrm>
              <a:off x="1318933" y="5681774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2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2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17"/>
            <p:cNvSpPr>
              <a:spLocks noChangeShapeType="1"/>
            </p:cNvSpPr>
            <p:nvPr/>
          </p:nvSpPr>
          <p:spPr bwMode="auto">
            <a:xfrm flipV="1">
              <a:off x="1793338" y="5813043"/>
              <a:ext cx="4236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8"/>
            <p:cNvSpPr>
              <a:spLocks/>
            </p:cNvSpPr>
            <p:nvPr/>
          </p:nvSpPr>
          <p:spPr bwMode="auto">
            <a:xfrm>
              <a:off x="1695916" y="5681774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3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3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19"/>
            <p:cNvSpPr>
              <a:spLocks noChangeShapeType="1"/>
            </p:cNvSpPr>
            <p:nvPr/>
          </p:nvSpPr>
          <p:spPr bwMode="auto">
            <a:xfrm flipV="1">
              <a:off x="2170321" y="5813043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20"/>
            <p:cNvSpPr>
              <a:spLocks/>
            </p:cNvSpPr>
            <p:nvPr/>
          </p:nvSpPr>
          <p:spPr bwMode="auto">
            <a:xfrm>
              <a:off x="2068663" y="5681774"/>
              <a:ext cx="203317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2" y="636"/>
                </a:cxn>
                <a:cxn ang="0">
                  <a:pos x="0" y="636"/>
                </a:cxn>
              </a:cxnLst>
              <a:rect l="0" t="0" r="r" b="b"/>
              <a:pathLst>
                <a:path w="422" h="636">
                  <a:moveTo>
                    <a:pt x="0" y="636"/>
                  </a:moveTo>
                  <a:lnTo>
                    <a:pt x="211" y="0"/>
                  </a:lnTo>
                  <a:lnTo>
                    <a:pt x="422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21"/>
            <p:cNvSpPr>
              <a:spLocks noChangeShapeType="1"/>
            </p:cNvSpPr>
            <p:nvPr/>
          </p:nvSpPr>
          <p:spPr bwMode="auto">
            <a:xfrm flipV="1">
              <a:off x="2547305" y="5813043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22"/>
            <p:cNvSpPr>
              <a:spLocks/>
            </p:cNvSpPr>
            <p:nvPr/>
          </p:nvSpPr>
          <p:spPr bwMode="auto">
            <a:xfrm>
              <a:off x="2445646" y="5681774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1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4427984" y="404664"/>
            <a:ext cx="658812" cy="1038237"/>
            <a:chOff x="4427984" y="404664"/>
            <a:chExt cx="658812" cy="1038237"/>
          </a:xfrm>
        </p:grpSpPr>
        <p:sp>
          <p:nvSpPr>
            <p:cNvPr id="123" name="Line 13"/>
            <p:cNvSpPr>
              <a:spLocks noChangeShapeType="1"/>
            </p:cNvSpPr>
            <p:nvPr/>
          </p:nvSpPr>
          <p:spPr bwMode="auto">
            <a:xfrm flipV="1">
              <a:off x="4665187" y="1177630"/>
              <a:ext cx="4236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14"/>
            <p:cNvSpPr>
              <a:spLocks/>
            </p:cNvSpPr>
            <p:nvPr/>
          </p:nvSpPr>
          <p:spPr bwMode="auto">
            <a:xfrm>
              <a:off x="4567764" y="1046362"/>
              <a:ext cx="199081" cy="177759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3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3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5" name="Object 6"/>
            <p:cNvGraphicFramePr>
              <a:graphicFrameLocks noChangeAspect="1"/>
            </p:cNvGraphicFramePr>
            <p:nvPr/>
          </p:nvGraphicFramePr>
          <p:xfrm>
            <a:off x="4427984" y="404664"/>
            <a:ext cx="658812" cy="698500"/>
          </p:xfrm>
          <a:graphic>
            <a:graphicData uri="http://schemas.openxmlformats.org/presentationml/2006/ole">
              <p:oleObj spid="_x0000_s3084" name="Equation" r:id="rId3" imgW="228600" imgH="241300" progId="Equation.DSMT4">
                <p:embed/>
              </p:oleObj>
            </a:graphicData>
          </a:graphic>
        </p:graphicFrame>
      </p:grp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360863" y="3182938"/>
          <a:ext cx="695325" cy="660400"/>
        </p:xfrm>
        <a:graphic>
          <a:graphicData uri="http://schemas.openxmlformats.org/presentationml/2006/ole">
            <p:oleObj spid="_x0000_s3085" name="Equation" r:id="rId4" imgW="2413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5"/>
          <p:cNvSpPr>
            <a:spLocks noChangeShapeType="1"/>
          </p:cNvSpPr>
          <p:nvPr/>
        </p:nvSpPr>
        <p:spPr bwMode="auto">
          <a:xfrm flipV="1">
            <a:off x="1420591" y="5813043"/>
            <a:ext cx="4236" cy="265271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16"/>
          <p:cNvSpPr>
            <a:spLocks/>
          </p:cNvSpPr>
          <p:nvPr/>
        </p:nvSpPr>
        <p:spPr bwMode="auto">
          <a:xfrm>
            <a:off x="1318933" y="5681774"/>
            <a:ext cx="199081" cy="175024"/>
          </a:xfrm>
          <a:custGeom>
            <a:avLst/>
            <a:gdLst/>
            <a:ahLst/>
            <a:cxnLst>
              <a:cxn ang="0">
                <a:pos x="0" y="636"/>
              </a:cxn>
              <a:cxn ang="0">
                <a:pos x="212" y="0"/>
              </a:cxn>
              <a:cxn ang="0">
                <a:pos x="424" y="636"/>
              </a:cxn>
              <a:cxn ang="0">
                <a:pos x="0" y="636"/>
              </a:cxn>
            </a:cxnLst>
            <a:rect l="0" t="0" r="r" b="b"/>
            <a:pathLst>
              <a:path w="424" h="636">
                <a:moveTo>
                  <a:pt x="0" y="636"/>
                </a:moveTo>
                <a:lnTo>
                  <a:pt x="212" y="0"/>
                </a:lnTo>
                <a:lnTo>
                  <a:pt x="424" y="636"/>
                </a:lnTo>
                <a:lnTo>
                  <a:pt x="0" y="636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7"/>
          <p:cNvSpPr>
            <a:spLocks noChangeShapeType="1"/>
          </p:cNvSpPr>
          <p:nvPr/>
        </p:nvSpPr>
        <p:spPr bwMode="auto">
          <a:xfrm flipV="1">
            <a:off x="1793338" y="5813043"/>
            <a:ext cx="4236" cy="265271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18"/>
          <p:cNvSpPr>
            <a:spLocks/>
          </p:cNvSpPr>
          <p:nvPr/>
        </p:nvSpPr>
        <p:spPr bwMode="auto">
          <a:xfrm>
            <a:off x="1695916" y="5681774"/>
            <a:ext cx="199081" cy="175024"/>
          </a:xfrm>
          <a:custGeom>
            <a:avLst/>
            <a:gdLst/>
            <a:ahLst/>
            <a:cxnLst>
              <a:cxn ang="0">
                <a:pos x="0" y="636"/>
              </a:cxn>
              <a:cxn ang="0">
                <a:pos x="213" y="0"/>
              </a:cxn>
              <a:cxn ang="0">
                <a:pos x="424" y="636"/>
              </a:cxn>
              <a:cxn ang="0">
                <a:pos x="0" y="636"/>
              </a:cxn>
            </a:cxnLst>
            <a:rect l="0" t="0" r="r" b="b"/>
            <a:pathLst>
              <a:path w="424" h="636">
                <a:moveTo>
                  <a:pt x="0" y="636"/>
                </a:moveTo>
                <a:lnTo>
                  <a:pt x="213" y="0"/>
                </a:lnTo>
                <a:lnTo>
                  <a:pt x="424" y="636"/>
                </a:lnTo>
                <a:lnTo>
                  <a:pt x="0" y="636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9"/>
          <p:cNvSpPr>
            <a:spLocks noChangeShapeType="1"/>
          </p:cNvSpPr>
          <p:nvPr/>
        </p:nvSpPr>
        <p:spPr bwMode="auto">
          <a:xfrm flipV="1">
            <a:off x="2170321" y="5813043"/>
            <a:ext cx="0" cy="265271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20"/>
          <p:cNvSpPr>
            <a:spLocks/>
          </p:cNvSpPr>
          <p:nvPr/>
        </p:nvSpPr>
        <p:spPr bwMode="auto">
          <a:xfrm>
            <a:off x="2068663" y="5681774"/>
            <a:ext cx="203317" cy="175024"/>
          </a:xfrm>
          <a:custGeom>
            <a:avLst/>
            <a:gdLst/>
            <a:ahLst/>
            <a:cxnLst>
              <a:cxn ang="0">
                <a:pos x="0" y="636"/>
              </a:cxn>
              <a:cxn ang="0">
                <a:pos x="211" y="0"/>
              </a:cxn>
              <a:cxn ang="0">
                <a:pos x="422" y="636"/>
              </a:cxn>
              <a:cxn ang="0">
                <a:pos x="0" y="636"/>
              </a:cxn>
            </a:cxnLst>
            <a:rect l="0" t="0" r="r" b="b"/>
            <a:pathLst>
              <a:path w="422" h="636">
                <a:moveTo>
                  <a:pt x="0" y="636"/>
                </a:moveTo>
                <a:lnTo>
                  <a:pt x="211" y="0"/>
                </a:lnTo>
                <a:lnTo>
                  <a:pt x="422" y="636"/>
                </a:lnTo>
                <a:lnTo>
                  <a:pt x="0" y="636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 flipV="1">
            <a:off x="2547304" y="5813043"/>
            <a:ext cx="0" cy="265271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22"/>
          <p:cNvSpPr>
            <a:spLocks/>
          </p:cNvSpPr>
          <p:nvPr/>
        </p:nvSpPr>
        <p:spPr bwMode="auto">
          <a:xfrm>
            <a:off x="2445646" y="5681774"/>
            <a:ext cx="199081" cy="175024"/>
          </a:xfrm>
          <a:custGeom>
            <a:avLst/>
            <a:gdLst/>
            <a:ahLst/>
            <a:cxnLst>
              <a:cxn ang="0">
                <a:pos x="0" y="636"/>
              </a:cxn>
              <a:cxn ang="0">
                <a:pos x="211" y="0"/>
              </a:cxn>
              <a:cxn ang="0">
                <a:pos x="424" y="636"/>
              </a:cxn>
              <a:cxn ang="0">
                <a:pos x="0" y="636"/>
              </a:cxn>
            </a:cxnLst>
            <a:rect l="0" t="0" r="r" b="b"/>
            <a:pathLst>
              <a:path w="424" h="636">
                <a:moveTo>
                  <a:pt x="0" y="636"/>
                </a:moveTo>
                <a:lnTo>
                  <a:pt x="211" y="0"/>
                </a:lnTo>
                <a:lnTo>
                  <a:pt x="424" y="636"/>
                </a:lnTo>
                <a:lnTo>
                  <a:pt x="0" y="636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 flipV="1">
            <a:off x="8036856" y="5813043"/>
            <a:ext cx="4236" cy="265271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24"/>
          <p:cNvSpPr>
            <a:spLocks/>
          </p:cNvSpPr>
          <p:nvPr/>
        </p:nvSpPr>
        <p:spPr bwMode="auto">
          <a:xfrm>
            <a:off x="7935197" y="5681774"/>
            <a:ext cx="199081" cy="175024"/>
          </a:xfrm>
          <a:custGeom>
            <a:avLst/>
            <a:gdLst/>
            <a:ahLst/>
            <a:cxnLst>
              <a:cxn ang="0">
                <a:pos x="0" y="636"/>
              </a:cxn>
              <a:cxn ang="0">
                <a:pos x="211" y="0"/>
              </a:cxn>
              <a:cxn ang="0">
                <a:pos x="424" y="636"/>
              </a:cxn>
              <a:cxn ang="0">
                <a:pos x="0" y="636"/>
              </a:cxn>
            </a:cxnLst>
            <a:rect l="0" t="0" r="r" b="b"/>
            <a:pathLst>
              <a:path w="424" h="636">
                <a:moveTo>
                  <a:pt x="0" y="636"/>
                </a:moveTo>
                <a:lnTo>
                  <a:pt x="211" y="0"/>
                </a:lnTo>
                <a:lnTo>
                  <a:pt x="424" y="636"/>
                </a:lnTo>
                <a:lnTo>
                  <a:pt x="0" y="636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25"/>
          <p:cNvSpPr>
            <a:spLocks noChangeShapeType="1"/>
          </p:cNvSpPr>
          <p:nvPr/>
        </p:nvSpPr>
        <p:spPr bwMode="auto">
          <a:xfrm flipV="1">
            <a:off x="7664108" y="5813043"/>
            <a:ext cx="4236" cy="265271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Freeform 26"/>
          <p:cNvSpPr>
            <a:spLocks/>
          </p:cNvSpPr>
          <p:nvPr/>
        </p:nvSpPr>
        <p:spPr bwMode="auto">
          <a:xfrm>
            <a:off x="7562450" y="5681774"/>
            <a:ext cx="199081" cy="175024"/>
          </a:xfrm>
          <a:custGeom>
            <a:avLst/>
            <a:gdLst/>
            <a:ahLst/>
            <a:cxnLst>
              <a:cxn ang="0">
                <a:pos x="0" y="636"/>
              </a:cxn>
              <a:cxn ang="0">
                <a:pos x="211" y="0"/>
              </a:cxn>
              <a:cxn ang="0">
                <a:pos x="422" y="636"/>
              </a:cxn>
              <a:cxn ang="0">
                <a:pos x="0" y="636"/>
              </a:cxn>
            </a:cxnLst>
            <a:rect l="0" t="0" r="r" b="b"/>
            <a:pathLst>
              <a:path w="422" h="636">
                <a:moveTo>
                  <a:pt x="0" y="636"/>
                </a:moveTo>
                <a:lnTo>
                  <a:pt x="211" y="0"/>
                </a:lnTo>
                <a:lnTo>
                  <a:pt x="422" y="636"/>
                </a:lnTo>
                <a:lnTo>
                  <a:pt x="0" y="636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27"/>
          <p:cNvSpPr>
            <a:spLocks noChangeShapeType="1"/>
          </p:cNvSpPr>
          <p:nvPr/>
        </p:nvSpPr>
        <p:spPr bwMode="auto">
          <a:xfrm flipV="1">
            <a:off x="2792979" y="2990774"/>
            <a:ext cx="4236" cy="102826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8"/>
          <p:cNvSpPr>
            <a:spLocks noChangeShapeType="1"/>
          </p:cNvSpPr>
          <p:nvPr/>
        </p:nvSpPr>
        <p:spPr bwMode="auto">
          <a:xfrm flipV="1">
            <a:off x="6537395" y="2990774"/>
            <a:ext cx="4236" cy="102826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30"/>
          <p:cNvSpPr>
            <a:spLocks/>
          </p:cNvSpPr>
          <p:nvPr/>
        </p:nvSpPr>
        <p:spPr bwMode="auto">
          <a:xfrm>
            <a:off x="1297754" y="4019042"/>
            <a:ext cx="2994686" cy="1397461"/>
          </a:xfrm>
          <a:custGeom>
            <a:avLst/>
            <a:gdLst/>
            <a:ahLst/>
            <a:cxnLst>
              <a:cxn ang="0">
                <a:pos x="3177" y="0"/>
              </a:cxn>
              <a:cxn ang="0">
                <a:pos x="0" y="5032"/>
              </a:cxn>
              <a:cxn ang="0">
                <a:pos x="6354" y="5032"/>
              </a:cxn>
              <a:cxn ang="0">
                <a:pos x="3177" y="0"/>
              </a:cxn>
            </a:cxnLst>
            <a:rect l="0" t="0" r="r" b="b"/>
            <a:pathLst>
              <a:path w="6354" h="5032">
                <a:moveTo>
                  <a:pt x="3177" y="0"/>
                </a:moveTo>
                <a:lnTo>
                  <a:pt x="0" y="5032"/>
                </a:lnTo>
                <a:lnTo>
                  <a:pt x="6354" y="5032"/>
                </a:lnTo>
                <a:lnTo>
                  <a:pt x="3177" y="0"/>
                </a:lnTo>
                <a:close/>
              </a:path>
            </a:pathLst>
          </a:custGeom>
          <a:solidFill>
            <a:srgbClr val="FFFF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31"/>
          <p:cNvSpPr>
            <a:spLocks/>
          </p:cNvSpPr>
          <p:nvPr/>
        </p:nvSpPr>
        <p:spPr bwMode="auto">
          <a:xfrm>
            <a:off x="5042170" y="4019042"/>
            <a:ext cx="2994686" cy="1397461"/>
          </a:xfrm>
          <a:custGeom>
            <a:avLst/>
            <a:gdLst/>
            <a:ahLst/>
            <a:cxnLst>
              <a:cxn ang="0">
                <a:pos x="3177" y="0"/>
              </a:cxn>
              <a:cxn ang="0">
                <a:pos x="0" y="5032"/>
              </a:cxn>
              <a:cxn ang="0">
                <a:pos x="6354" y="5032"/>
              </a:cxn>
              <a:cxn ang="0">
                <a:pos x="3177" y="0"/>
              </a:cxn>
            </a:cxnLst>
            <a:rect l="0" t="0" r="r" b="b"/>
            <a:pathLst>
              <a:path w="6354" h="5032">
                <a:moveTo>
                  <a:pt x="3177" y="0"/>
                </a:moveTo>
                <a:lnTo>
                  <a:pt x="0" y="5032"/>
                </a:lnTo>
                <a:lnTo>
                  <a:pt x="6354" y="5032"/>
                </a:lnTo>
                <a:lnTo>
                  <a:pt x="3177" y="0"/>
                </a:lnTo>
                <a:close/>
              </a:path>
            </a:pathLst>
          </a:custGeom>
          <a:solidFill>
            <a:srgbClr val="FFFF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Freeform 32"/>
          <p:cNvSpPr>
            <a:spLocks/>
          </p:cNvSpPr>
          <p:nvPr/>
        </p:nvSpPr>
        <p:spPr bwMode="auto">
          <a:xfrm>
            <a:off x="2792979" y="1590579"/>
            <a:ext cx="3744416" cy="1400195"/>
          </a:xfrm>
          <a:custGeom>
            <a:avLst/>
            <a:gdLst/>
            <a:ahLst/>
            <a:cxnLst>
              <a:cxn ang="0">
                <a:pos x="3972" y="0"/>
              </a:cxn>
              <a:cxn ang="0">
                <a:pos x="0" y="5033"/>
              </a:cxn>
              <a:cxn ang="0">
                <a:pos x="7943" y="5033"/>
              </a:cxn>
              <a:cxn ang="0">
                <a:pos x="3972" y="0"/>
              </a:cxn>
            </a:cxnLst>
            <a:rect l="0" t="0" r="r" b="b"/>
            <a:pathLst>
              <a:path w="7943" h="5033">
                <a:moveTo>
                  <a:pt x="3972" y="0"/>
                </a:moveTo>
                <a:lnTo>
                  <a:pt x="0" y="5033"/>
                </a:lnTo>
                <a:lnTo>
                  <a:pt x="7943" y="5033"/>
                </a:lnTo>
                <a:lnTo>
                  <a:pt x="3972" y="0"/>
                </a:lnTo>
                <a:close/>
              </a:path>
            </a:pathLst>
          </a:custGeom>
          <a:solidFill>
            <a:srgbClr val="FFFF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Rectangle 40"/>
          <p:cNvSpPr>
            <a:spLocks noChangeArrowheads="1"/>
          </p:cNvSpPr>
          <p:nvPr/>
        </p:nvSpPr>
        <p:spPr bwMode="auto">
          <a:xfrm>
            <a:off x="2670142" y="3209554"/>
            <a:ext cx="249910" cy="587973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41"/>
          <p:cNvSpPr>
            <a:spLocks noChangeArrowheads="1"/>
          </p:cNvSpPr>
          <p:nvPr/>
        </p:nvSpPr>
        <p:spPr bwMode="auto">
          <a:xfrm>
            <a:off x="6414558" y="3209554"/>
            <a:ext cx="249910" cy="587973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2915816" y="3212976"/>
          <a:ext cx="843391" cy="696714"/>
        </p:xfrm>
        <a:graphic>
          <a:graphicData uri="http://schemas.openxmlformats.org/presentationml/2006/ole">
            <p:oleObj spid="_x0000_s1058" name="Equation" r:id="rId3" imgW="291973" imgH="241195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660232" y="3212976"/>
          <a:ext cx="842962" cy="696913"/>
        </p:xfrm>
        <a:graphic>
          <a:graphicData uri="http://schemas.openxmlformats.org/presentationml/2006/ole">
            <p:oleObj spid="_x0000_s1059" name="Equation" r:id="rId4" imgW="291973" imgH="241195" progId="Equation.DSMT4">
              <p:embed/>
            </p:oleObj>
          </a:graphicData>
        </a:graphic>
      </p:graphicFrame>
      <p:grpSp>
        <p:nvGrpSpPr>
          <p:cNvPr id="42" name="Group 41"/>
          <p:cNvGrpSpPr/>
          <p:nvPr/>
        </p:nvGrpSpPr>
        <p:grpSpPr>
          <a:xfrm>
            <a:off x="4427984" y="404664"/>
            <a:ext cx="658812" cy="1038237"/>
            <a:chOff x="4427984" y="404664"/>
            <a:chExt cx="658812" cy="1038237"/>
          </a:xfrm>
        </p:grpSpPr>
        <p:sp>
          <p:nvSpPr>
            <p:cNvPr id="4" name="Line 13"/>
            <p:cNvSpPr>
              <a:spLocks noChangeShapeType="1"/>
            </p:cNvSpPr>
            <p:nvPr/>
          </p:nvSpPr>
          <p:spPr bwMode="auto">
            <a:xfrm flipV="1">
              <a:off x="4665187" y="1177630"/>
              <a:ext cx="4236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Freeform 14"/>
            <p:cNvSpPr>
              <a:spLocks/>
            </p:cNvSpPr>
            <p:nvPr/>
          </p:nvSpPr>
          <p:spPr bwMode="auto">
            <a:xfrm>
              <a:off x="4567764" y="1046362"/>
              <a:ext cx="199081" cy="177759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3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3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4427984" y="404664"/>
            <a:ext cx="658812" cy="698500"/>
          </p:xfrm>
          <a:graphic>
            <a:graphicData uri="http://schemas.openxmlformats.org/presentationml/2006/ole">
              <p:oleObj spid="_x0000_s1060" name="Equation" r:id="rId5" imgW="228600" imgH="241300" progId="Equation.DSMT4">
                <p:embed/>
              </p:oleObj>
            </a:graphicData>
          </a:graphic>
        </p:graphicFrame>
      </p:grp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268538" y="4532313"/>
          <a:ext cx="989012" cy="696912"/>
        </p:xfrm>
        <a:graphic>
          <a:graphicData uri="http://schemas.openxmlformats.org/presentationml/2006/ole">
            <p:oleObj spid="_x0000_s1061" name="Equation" r:id="rId6" imgW="342751" imgH="241195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6157913" y="4525963"/>
          <a:ext cx="990600" cy="696912"/>
        </p:xfrm>
        <a:graphic>
          <a:graphicData uri="http://schemas.openxmlformats.org/presentationml/2006/ole">
            <p:oleObj spid="_x0000_s1062" name="Equation" r:id="rId7" imgW="342751" imgH="241195" progId="Equation.DSMT4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214813" y="2078038"/>
          <a:ext cx="989012" cy="696912"/>
        </p:xfrm>
        <a:graphic>
          <a:graphicData uri="http://schemas.openxmlformats.org/presentationml/2006/ole">
            <p:oleObj spid="_x0000_s1063" name="Equation" r:id="rId8" imgW="342751" imgH="241195" progId="Equation.DSMT4">
              <p:embed/>
            </p:oleObj>
          </a:graphicData>
        </a:graphic>
      </p:graphicFrame>
      <p:grpSp>
        <p:nvGrpSpPr>
          <p:cNvPr id="38" name="Group 37"/>
          <p:cNvGrpSpPr/>
          <p:nvPr/>
        </p:nvGrpSpPr>
        <p:grpSpPr>
          <a:xfrm>
            <a:off x="4283968" y="3573016"/>
            <a:ext cx="648072" cy="108000"/>
            <a:chOff x="4283968" y="3573016"/>
            <a:chExt cx="648072" cy="108000"/>
          </a:xfrm>
        </p:grpSpPr>
        <p:sp>
          <p:nvSpPr>
            <p:cNvPr id="39" name="Oval 38"/>
            <p:cNvSpPr>
              <a:spLocks noChangeAspect="1"/>
            </p:cNvSpPr>
            <p:nvPr/>
          </p:nvSpPr>
          <p:spPr>
            <a:xfrm>
              <a:off x="4283968" y="3573016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4536008" y="3573016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>
              <a:spLocks noChangeAspect="1"/>
            </p:cNvSpPr>
            <p:nvPr/>
          </p:nvSpPr>
          <p:spPr>
            <a:xfrm>
              <a:off x="4824040" y="3573016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3"/>
          <p:cNvSpPr>
            <a:spLocks noChangeShapeType="1"/>
          </p:cNvSpPr>
          <p:nvPr/>
        </p:nvSpPr>
        <p:spPr bwMode="auto">
          <a:xfrm flipV="1">
            <a:off x="4665187" y="1177630"/>
            <a:ext cx="4236" cy="265271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auto">
          <a:xfrm>
            <a:off x="4567764" y="1046362"/>
            <a:ext cx="199081" cy="177759"/>
          </a:xfrm>
          <a:custGeom>
            <a:avLst/>
            <a:gdLst/>
            <a:ahLst/>
            <a:cxnLst>
              <a:cxn ang="0">
                <a:pos x="0" y="636"/>
              </a:cxn>
              <a:cxn ang="0">
                <a:pos x="213" y="0"/>
              </a:cxn>
              <a:cxn ang="0">
                <a:pos x="424" y="636"/>
              </a:cxn>
              <a:cxn ang="0">
                <a:pos x="0" y="636"/>
              </a:cxn>
            </a:cxnLst>
            <a:rect l="0" t="0" r="r" b="b"/>
            <a:pathLst>
              <a:path w="424" h="636">
                <a:moveTo>
                  <a:pt x="0" y="636"/>
                </a:moveTo>
                <a:lnTo>
                  <a:pt x="213" y="0"/>
                </a:lnTo>
                <a:lnTo>
                  <a:pt x="424" y="636"/>
                </a:lnTo>
                <a:lnTo>
                  <a:pt x="0" y="636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7" name="Group 76"/>
          <p:cNvGrpSpPr/>
          <p:nvPr/>
        </p:nvGrpSpPr>
        <p:grpSpPr>
          <a:xfrm>
            <a:off x="1318933" y="5681774"/>
            <a:ext cx="1325794" cy="396540"/>
            <a:chOff x="1318933" y="5681774"/>
            <a:chExt cx="1325794" cy="396540"/>
          </a:xfrm>
        </p:grpSpPr>
        <p:sp>
          <p:nvSpPr>
            <p:cNvPr id="6" name="Line 15"/>
            <p:cNvSpPr>
              <a:spLocks noChangeShapeType="1"/>
            </p:cNvSpPr>
            <p:nvPr/>
          </p:nvSpPr>
          <p:spPr bwMode="auto">
            <a:xfrm flipV="1">
              <a:off x="1420591" y="5813043"/>
              <a:ext cx="4236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6"/>
            <p:cNvSpPr>
              <a:spLocks/>
            </p:cNvSpPr>
            <p:nvPr/>
          </p:nvSpPr>
          <p:spPr bwMode="auto">
            <a:xfrm>
              <a:off x="1318933" y="5681774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2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2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17"/>
            <p:cNvSpPr>
              <a:spLocks noChangeShapeType="1"/>
            </p:cNvSpPr>
            <p:nvPr/>
          </p:nvSpPr>
          <p:spPr bwMode="auto">
            <a:xfrm flipV="1">
              <a:off x="1793338" y="5813043"/>
              <a:ext cx="4236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8"/>
            <p:cNvSpPr>
              <a:spLocks/>
            </p:cNvSpPr>
            <p:nvPr/>
          </p:nvSpPr>
          <p:spPr bwMode="auto">
            <a:xfrm>
              <a:off x="1695916" y="5681774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3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3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9"/>
            <p:cNvSpPr>
              <a:spLocks noChangeShapeType="1"/>
            </p:cNvSpPr>
            <p:nvPr/>
          </p:nvSpPr>
          <p:spPr bwMode="auto">
            <a:xfrm flipV="1">
              <a:off x="2170321" y="5813043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20"/>
            <p:cNvSpPr>
              <a:spLocks/>
            </p:cNvSpPr>
            <p:nvPr/>
          </p:nvSpPr>
          <p:spPr bwMode="auto">
            <a:xfrm>
              <a:off x="2068663" y="5681774"/>
              <a:ext cx="203317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2" y="636"/>
                </a:cxn>
                <a:cxn ang="0">
                  <a:pos x="0" y="636"/>
                </a:cxn>
              </a:cxnLst>
              <a:rect l="0" t="0" r="r" b="b"/>
              <a:pathLst>
                <a:path w="422" h="636">
                  <a:moveTo>
                    <a:pt x="0" y="636"/>
                  </a:moveTo>
                  <a:lnTo>
                    <a:pt x="211" y="0"/>
                  </a:lnTo>
                  <a:lnTo>
                    <a:pt x="422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21"/>
            <p:cNvSpPr>
              <a:spLocks noChangeShapeType="1"/>
            </p:cNvSpPr>
            <p:nvPr/>
          </p:nvSpPr>
          <p:spPr bwMode="auto">
            <a:xfrm flipV="1">
              <a:off x="2547305" y="5813043"/>
              <a:ext cx="0" cy="26527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auto">
            <a:xfrm>
              <a:off x="2445646" y="5681774"/>
              <a:ext cx="199081" cy="175024"/>
            </a:xfrm>
            <a:custGeom>
              <a:avLst/>
              <a:gdLst/>
              <a:ahLst/>
              <a:cxnLst>
                <a:cxn ang="0">
                  <a:pos x="0" y="636"/>
                </a:cxn>
                <a:cxn ang="0">
                  <a:pos x="211" y="0"/>
                </a:cxn>
                <a:cxn ang="0">
                  <a:pos x="424" y="636"/>
                </a:cxn>
                <a:cxn ang="0">
                  <a:pos x="0" y="636"/>
                </a:cxn>
              </a:cxnLst>
              <a:rect l="0" t="0" r="r" b="b"/>
              <a:pathLst>
                <a:path w="424" h="636">
                  <a:moveTo>
                    <a:pt x="0" y="636"/>
                  </a:moveTo>
                  <a:lnTo>
                    <a:pt x="211" y="0"/>
                  </a:lnTo>
                  <a:lnTo>
                    <a:pt x="424" y="63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" name="Line 27"/>
          <p:cNvSpPr>
            <a:spLocks noChangeShapeType="1"/>
          </p:cNvSpPr>
          <p:nvPr/>
        </p:nvSpPr>
        <p:spPr bwMode="auto">
          <a:xfrm flipV="1">
            <a:off x="2792979" y="2990774"/>
            <a:ext cx="4236" cy="102826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8"/>
          <p:cNvSpPr>
            <a:spLocks noChangeShapeType="1"/>
          </p:cNvSpPr>
          <p:nvPr/>
        </p:nvSpPr>
        <p:spPr bwMode="auto">
          <a:xfrm flipV="1">
            <a:off x="6537395" y="2990774"/>
            <a:ext cx="4236" cy="102826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30"/>
          <p:cNvSpPr>
            <a:spLocks/>
          </p:cNvSpPr>
          <p:nvPr/>
        </p:nvSpPr>
        <p:spPr bwMode="auto">
          <a:xfrm>
            <a:off x="1297754" y="4019042"/>
            <a:ext cx="2994686" cy="1397461"/>
          </a:xfrm>
          <a:custGeom>
            <a:avLst/>
            <a:gdLst/>
            <a:ahLst/>
            <a:cxnLst>
              <a:cxn ang="0">
                <a:pos x="3177" y="0"/>
              </a:cxn>
              <a:cxn ang="0">
                <a:pos x="0" y="5032"/>
              </a:cxn>
              <a:cxn ang="0">
                <a:pos x="6354" y="5032"/>
              </a:cxn>
              <a:cxn ang="0">
                <a:pos x="3177" y="0"/>
              </a:cxn>
            </a:cxnLst>
            <a:rect l="0" t="0" r="r" b="b"/>
            <a:pathLst>
              <a:path w="6354" h="5032">
                <a:moveTo>
                  <a:pt x="3177" y="0"/>
                </a:moveTo>
                <a:lnTo>
                  <a:pt x="0" y="5032"/>
                </a:lnTo>
                <a:lnTo>
                  <a:pt x="6354" y="5032"/>
                </a:lnTo>
                <a:lnTo>
                  <a:pt x="3177" y="0"/>
                </a:lnTo>
                <a:close/>
              </a:path>
            </a:pathLst>
          </a:custGeom>
          <a:solidFill>
            <a:srgbClr val="FFFF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Freeform 32"/>
          <p:cNvSpPr>
            <a:spLocks/>
          </p:cNvSpPr>
          <p:nvPr/>
        </p:nvSpPr>
        <p:spPr bwMode="auto">
          <a:xfrm>
            <a:off x="2792979" y="1590579"/>
            <a:ext cx="3744416" cy="1400195"/>
          </a:xfrm>
          <a:custGeom>
            <a:avLst/>
            <a:gdLst/>
            <a:ahLst/>
            <a:cxnLst>
              <a:cxn ang="0">
                <a:pos x="3972" y="0"/>
              </a:cxn>
              <a:cxn ang="0">
                <a:pos x="0" y="5033"/>
              </a:cxn>
              <a:cxn ang="0">
                <a:pos x="7943" y="5033"/>
              </a:cxn>
              <a:cxn ang="0">
                <a:pos x="3972" y="0"/>
              </a:cxn>
            </a:cxnLst>
            <a:rect l="0" t="0" r="r" b="b"/>
            <a:pathLst>
              <a:path w="7943" h="5033">
                <a:moveTo>
                  <a:pt x="3972" y="0"/>
                </a:moveTo>
                <a:lnTo>
                  <a:pt x="0" y="5033"/>
                </a:lnTo>
                <a:lnTo>
                  <a:pt x="7943" y="5033"/>
                </a:lnTo>
                <a:lnTo>
                  <a:pt x="3972" y="0"/>
                </a:lnTo>
                <a:close/>
              </a:path>
            </a:pathLst>
          </a:custGeom>
          <a:solidFill>
            <a:srgbClr val="FFFF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Rectangle 40"/>
          <p:cNvSpPr>
            <a:spLocks noChangeArrowheads="1"/>
          </p:cNvSpPr>
          <p:nvPr/>
        </p:nvSpPr>
        <p:spPr bwMode="auto">
          <a:xfrm>
            <a:off x="2670142" y="3209554"/>
            <a:ext cx="249910" cy="587973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41"/>
          <p:cNvSpPr>
            <a:spLocks noChangeArrowheads="1"/>
          </p:cNvSpPr>
          <p:nvPr/>
        </p:nvSpPr>
        <p:spPr bwMode="auto">
          <a:xfrm>
            <a:off x="6414558" y="3209554"/>
            <a:ext cx="249910" cy="587973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2915816" y="3212976"/>
          <a:ext cx="843391" cy="696714"/>
        </p:xfrm>
        <a:graphic>
          <a:graphicData uri="http://schemas.openxmlformats.org/presentationml/2006/ole">
            <p:oleObj spid="_x0000_s2103" name="Equation" r:id="rId3" imgW="291973" imgH="241195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660232" y="3212976"/>
          <a:ext cx="842962" cy="696913"/>
        </p:xfrm>
        <a:graphic>
          <a:graphicData uri="http://schemas.openxmlformats.org/presentationml/2006/ole">
            <p:oleObj spid="_x0000_s2104" name="Equation" r:id="rId4" imgW="291973" imgH="241195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427984" y="404664"/>
          <a:ext cx="658812" cy="698500"/>
        </p:xfrm>
        <a:graphic>
          <a:graphicData uri="http://schemas.openxmlformats.org/presentationml/2006/ole">
            <p:oleObj spid="_x0000_s2105" name="Equation" r:id="rId5" imgW="228600" imgH="24130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268538" y="4532313"/>
          <a:ext cx="989012" cy="696912"/>
        </p:xfrm>
        <a:graphic>
          <a:graphicData uri="http://schemas.openxmlformats.org/presentationml/2006/ole">
            <p:oleObj spid="_x0000_s2106" name="Equation" r:id="rId6" imgW="342751" imgH="241195" progId="Equation.DSMT4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214813" y="2078038"/>
          <a:ext cx="989012" cy="696912"/>
        </p:xfrm>
        <a:graphic>
          <a:graphicData uri="http://schemas.openxmlformats.org/presentationml/2006/ole">
            <p:oleObj spid="_x0000_s2107" name="Equation" r:id="rId7" imgW="342751" imgH="241195" progId="Equation.DSMT4">
              <p:embed/>
            </p:oleObj>
          </a:graphicData>
        </a:graphic>
      </p:graphicFrame>
      <p:sp>
        <p:nvSpPr>
          <p:cNvPr id="38" name="Line 15"/>
          <p:cNvSpPr>
            <a:spLocks noChangeShapeType="1"/>
          </p:cNvSpPr>
          <p:nvPr/>
        </p:nvSpPr>
        <p:spPr bwMode="auto">
          <a:xfrm flipV="1">
            <a:off x="4943895" y="6477829"/>
            <a:ext cx="2073" cy="155906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Freeform 16"/>
          <p:cNvSpPr>
            <a:spLocks/>
          </p:cNvSpPr>
          <p:nvPr/>
        </p:nvSpPr>
        <p:spPr bwMode="auto">
          <a:xfrm>
            <a:off x="4894146" y="6400679"/>
            <a:ext cx="97424" cy="102866"/>
          </a:xfrm>
          <a:custGeom>
            <a:avLst/>
            <a:gdLst/>
            <a:ahLst/>
            <a:cxnLst>
              <a:cxn ang="0">
                <a:pos x="0" y="636"/>
              </a:cxn>
              <a:cxn ang="0">
                <a:pos x="212" y="0"/>
              </a:cxn>
              <a:cxn ang="0">
                <a:pos x="424" y="636"/>
              </a:cxn>
              <a:cxn ang="0">
                <a:pos x="0" y="636"/>
              </a:cxn>
            </a:cxnLst>
            <a:rect l="0" t="0" r="r" b="b"/>
            <a:pathLst>
              <a:path w="424" h="636">
                <a:moveTo>
                  <a:pt x="0" y="636"/>
                </a:moveTo>
                <a:lnTo>
                  <a:pt x="212" y="0"/>
                </a:lnTo>
                <a:lnTo>
                  <a:pt x="424" y="636"/>
                </a:lnTo>
                <a:lnTo>
                  <a:pt x="0" y="636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V="1">
            <a:off x="5126305" y="6477829"/>
            <a:ext cx="2073" cy="155906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Freeform 18"/>
          <p:cNvSpPr>
            <a:spLocks/>
          </p:cNvSpPr>
          <p:nvPr/>
        </p:nvSpPr>
        <p:spPr bwMode="auto">
          <a:xfrm>
            <a:off x="5078630" y="6400679"/>
            <a:ext cx="97424" cy="102866"/>
          </a:xfrm>
          <a:custGeom>
            <a:avLst/>
            <a:gdLst/>
            <a:ahLst/>
            <a:cxnLst>
              <a:cxn ang="0">
                <a:pos x="0" y="636"/>
              </a:cxn>
              <a:cxn ang="0">
                <a:pos x="213" y="0"/>
              </a:cxn>
              <a:cxn ang="0">
                <a:pos x="424" y="636"/>
              </a:cxn>
              <a:cxn ang="0">
                <a:pos x="0" y="636"/>
              </a:cxn>
            </a:cxnLst>
            <a:rect l="0" t="0" r="r" b="b"/>
            <a:pathLst>
              <a:path w="424" h="636">
                <a:moveTo>
                  <a:pt x="0" y="636"/>
                </a:moveTo>
                <a:lnTo>
                  <a:pt x="213" y="0"/>
                </a:lnTo>
                <a:lnTo>
                  <a:pt x="424" y="636"/>
                </a:lnTo>
                <a:lnTo>
                  <a:pt x="0" y="636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5310789" y="6477829"/>
            <a:ext cx="0" cy="155906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Freeform 20"/>
          <p:cNvSpPr>
            <a:spLocks/>
          </p:cNvSpPr>
          <p:nvPr/>
        </p:nvSpPr>
        <p:spPr bwMode="auto">
          <a:xfrm>
            <a:off x="5261040" y="6400679"/>
            <a:ext cx="99497" cy="102866"/>
          </a:xfrm>
          <a:custGeom>
            <a:avLst/>
            <a:gdLst/>
            <a:ahLst/>
            <a:cxnLst>
              <a:cxn ang="0">
                <a:pos x="0" y="636"/>
              </a:cxn>
              <a:cxn ang="0">
                <a:pos x="211" y="0"/>
              </a:cxn>
              <a:cxn ang="0">
                <a:pos x="422" y="636"/>
              </a:cxn>
              <a:cxn ang="0">
                <a:pos x="0" y="636"/>
              </a:cxn>
            </a:cxnLst>
            <a:rect l="0" t="0" r="r" b="b"/>
            <a:pathLst>
              <a:path w="422" h="636">
                <a:moveTo>
                  <a:pt x="0" y="636"/>
                </a:moveTo>
                <a:lnTo>
                  <a:pt x="211" y="0"/>
                </a:lnTo>
                <a:lnTo>
                  <a:pt x="422" y="636"/>
                </a:lnTo>
                <a:lnTo>
                  <a:pt x="0" y="636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21"/>
          <p:cNvSpPr>
            <a:spLocks noChangeShapeType="1"/>
          </p:cNvSpPr>
          <p:nvPr/>
        </p:nvSpPr>
        <p:spPr bwMode="auto">
          <a:xfrm flipV="1">
            <a:off x="5495272" y="6477829"/>
            <a:ext cx="0" cy="155906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22"/>
          <p:cNvSpPr>
            <a:spLocks/>
          </p:cNvSpPr>
          <p:nvPr/>
        </p:nvSpPr>
        <p:spPr bwMode="auto">
          <a:xfrm>
            <a:off x="5445524" y="6400679"/>
            <a:ext cx="97424" cy="102866"/>
          </a:xfrm>
          <a:custGeom>
            <a:avLst/>
            <a:gdLst/>
            <a:ahLst/>
            <a:cxnLst>
              <a:cxn ang="0">
                <a:pos x="0" y="636"/>
              </a:cxn>
              <a:cxn ang="0">
                <a:pos x="211" y="0"/>
              </a:cxn>
              <a:cxn ang="0">
                <a:pos x="424" y="636"/>
              </a:cxn>
              <a:cxn ang="0">
                <a:pos x="0" y="636"/>
              </a:cxn>
            </a:cxnLst>
            <a:rect l="0" t="0" r="r" b="b"/>
            <a:pathLst>
              <a:path w="424" h="636">
                <a:moveTo>
                  <a:pt x="0" y="636"/>
                </a:moveTo>
                <a:lnTo>
                  <a:pt x="211" y="0"/>
                </a:lnTo>
                <a:lnTo>
                  <a:pt x="424" y="636"/>
                </a:lnTo>
                <a:lnTo>
                  <a:pt x="0" y="636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Line 23"/>
          <p:cNvSpPr>
            <a:spLocks noChangeShapeType="1"/>
          </p:cNvSpPr>
          <p:nvPr/>
        </p:nvSpPr>
        <p:spPr bwMode="auto">
          <a:xfrm flipV="1">
            <a:off x="8181683" y="6477829"/>
            <a:ext cx="2073" cy="155906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Freeform 24"/>
          <p:cNvSpPr>
            <a:spLocks/>
          </p:cNvSpPr>
          <p:nvPr/>
        </p:nvSpPr>
        <p:spPr bwMode="auto">
          <a:xfrm>
            <a:off x="8131935" y="6400679"/>
            <a:ext cx="97424" cy="102866"/>
          </a:xfrm>
          <a:custGeom>
            <a:avLst/>
            <a:gdLst/>
            <a:ahLst/>
            <a:cxnLst>
              <a:cxn ang="0">
                <a:pos x="0" y="636"/>
              </a:cxn>
              <a:cxn ang="0">
                <a:pos x="211" y="0"/>
              </a:cxn>
              <a:cxn ang="0">
                <a:pos x="424" y="636"/>
              </a:cxn>
              <a:cxn ang="0">
                <a:pos x="0" y="636"/>
              </a:cxn>
            </a:cxnLst>
            <a:rect l="0" t="0" r="r" b="b"/>
            <a:pathLst>
              <a:path w="424" h="636">
                <a:moveTo>
                  <a:pt x="0" y="636"/>
                </a:moveTo>
                <a:lnTo>
                  <a:pt x="211" y="0"/>
                </a:lnTo>
                <a:lnTo>
                  <a:pt x="424" y="636"/>
                </a:lnTo>
                <a:lnTo>
                  <a:pt x="0" y="636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Line 25"/>
          <p:cNvSpPr>
            <a:spLocks noChangeShapeType="1"/>
          </p:cNvSpPr>
          <p:nvPr/>
        </p:nvSpPr>
        <p:spPr bwMode="auto">
          <a:xfrm flipV="1">
            <a:off x="7999273" y="6477829"/>
            <a:ext cx="2073" cy="155906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Freeform 26"/>
          <p:cNvSpPr>
            <a:spLocks/>
          </p:cNvSpPr>
          <p:nvPr/>
        </p:nvSpPr>
        <p:spPr bwMode="auto">
          <a:xfrm>
            <a:off x="7949524" y="6400679"/>
            <a:ext cx="97424" cy="102866"/>
          </a:xfrm>
          <a:custGeom>
            <a:avLst/>
            <a:gdLst/>
            <a:ahLst/>
            <a:cxnLst>
              <a:cxn ang="0">
                <a:pos x="0" y="636"/>
              </a:cxn>
              <a:cxn ang="0">
                <a:pos x="211" y="0"/>
              </a:cxn>
              <a:cxn ang="0">
                <a:pos x="422" y="636"/>
              </a:cxn>
              <a:cxn ang="0">
                <a:pos x="0" y="636"/>
              </a:cxn>
            </a:cxnLst>
            <a:rect l="0" t="0" r="r" b="b"/>
            <a:pathLst>
              <a:path w="422" h="636">
                <a:moveTo>
                  <a:pt x="0" y="636"/>
                </a:moveTo>
                <a:lnTo>
                  <a:pt x="211" y="0"/>
                </a:lnTo>
                <a:lnTo>
                  <a:pt x="422" y="636"/>
                </a:lnTo>
                <a:lnTo>
                  <a:pt x="0" y="636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Line 27"/>
          <p:cNvSpPr>
            <a:spLocks noChangeShapeType="1"/>
          </p:cNvSpPr>
          <p:nvPr/>
        </p:nvSpPr>
        <p:spPr bwMode="auto">
          <a:xfrm flipV="1">
            <a:off x="5615497" y="4819115"/>
            <a:ext cx="2073" cy="60433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Line 28"/>
          <p:cNvSpPr>
            <a:spLocks noChangeShapeType="1"/>
          </p:cNvSpPr>
          <p:nvPr/>
        </p:nvSpPr>
        <p:spPr bwMode="auto">
          <a:xfrm flipV="1">
            <a:off x="7447895" y="4819115"/>
            <a:ext cx="2073" cy="60433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" name="Freeform 30"/>
          <p:cNvSpPr>
            <a:spLocks/>
          </p:cNvSpPr>
          <p:nvPr/>
        </p:nvSpPr>
        <p:spPr bwMode="auto">
          <a:xfrm>
            <a:off x="4883782" y="5423452"/>
            <a:ext cx="1465504" cy="821321"/>
          </a:xfrm>
          <a:custGeom>
            <a:avLst/>
            <a:gdLst/>
            <a:ahLst/>
            <a:cxnLst>
              <a:cxn ang="0">
                <a:pos x="3177" y="0"/>
              </a:cxn>
              <a:cxn ang="0">
                <a:pos x="0" y="5032"/>
              </a:cxn>
              <a:cxn ang="0">
                <a:pos x="6354" y="5032"/>
              </a:cxn>
              <a:cxn ang="0">
                <a:pos x="3177" y="0"/>
              </a:cxn>
            </a:cxnLst>
            <a:rect l="0" t="0" r="r" b="b"/>
            <a:pathLst>
              <a:path w="6354" h="5032">
                <a:moveTo>
                  <a:pt x="3177" y="0"/>
                </a:moveTo>
                <a:lnTo>
                  <a:pt x="0" y="5032"/>
                </a:lnTo>
                <a:lnTo>
                  <a:pt x="6354" y="5032"/>
                </a:lnTo>
                <a:lnTo>
                  <a:pt x="3177" y="0"/>
                </a:lnTo>
                <a:close/>
              </a:path>
            </a:pathLst>
          </a:custGeom>
          <a:solidFill>
            <a:srgbClr val="FFFF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Freeform 31"/>
          <p:cNvSpPr>
            <a:spLocks/>
          </p:cNvSpPr>
          <p:nvPr/>
        </p:nvSpPr>
        <p:spPr bwMode="auto">
          <a:xfrm>
            <a:off x="6716180" y="5423452"/>
            <a:ext cx="1465504" cy="821321"/>
          </a:xfrm>
          <a:custGeom>
            <a:avLst/>
            <a:gdLst/>
            <a:ahLst/>
            <a:cxnLst>
              <a:cxn ang="0">
                <a:pos x="3177" y="0"/>
              </a:cxn>
              <a:cxn ang="0">
                <a:pos x="0" y="5032"/>
              </a:cxn>
              <a:cxn ang="0">
                <a:pos x="6354" y="5032"/>
              </a:cxn>
              <a:cxn ang="0">
                <a:pos x="3177" y="0"/>
              </a:cxn>
            </a:cxnLst>
            <a:rect l="0" t="0" r="r" b="b"/>
            <a:pathLst>
              <a:path w="6354" h="5032">
                <a:moveTo>
                  <a:pt x="3177" y="0"/>
                </a:moveTo>
                <a:lnTo>
                  <a:pt x="0" y="5032"/>
                </a:lnTo>
                <a:lnTo>
                  <a:pt x="6354" y="5032"/>
                </a:lnTo>
                <a:lnTo>
                  <a:pt x="3177" y="0"/>
                </a:lnTo>
                <a:close/>
              </a:path>
            </a:pathLst>
          </a:custGeom>
          <a:solidFill>
            <a:srgbClr val="FFFF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Freeform 32"/>
          <p:cNvSpPr>
            <a:spLocks/>
          </p:cNvSpPr>
          <p:nvPr/>
        </p:nvSpPr>
        <p:spPr bwMode="auto">
          <a:xfrm>
            <a:off x="5615497" y="3996187"/>
            <a:ext cx="1832398" cy="822928"/>
          </a:xfrm>
          <a:custGeom>
            <a:avLst/>
            <a:gdLst/>
            <a:ahLst/>
            <a:cxnLst>
              <a:cxn ang="0">
                <a:pos x="3972" y="0"/>
              </a:cxn>
              <a:cxn ang="0">
                <a:pos x="0" y="5033"/>
              </a:cxn>
              <a:cxn ang="0">
                <a:pos x="7943" y="5033"/>
              </a:cxn>
              <a:cxn ang="0">
                <a:pos x="3972" y="0"/>
              </a:cxn>
            </a:cxnLst>
            <a:rect l="0" t="0" r="r" b="b"/>
            <a:pathLst>
              <a:path w="7943" h="5033">
                <a:moveTo>
                  <a:pt x="3972" y="0"/>
                </a:moveTo>
                <a:lnTo>
                  <a:pt x="0" y="5033"/>
                </a:lnTo>
                <a:lnTo>
                  <a:pt x="7943" y="5033"/>
                </a:lnTo>
                <a:lnTo>
                  <a:pt x="3972" y="0"/>
                </a:lnTo>
                <a:close/>
              </a:path>
            </a:pathLst>
          </a:custGeom>
          <a:solidFill>
            <a:srgbClr val="FFFF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Rectangle 40"/>
          <p:cNvSpPr>
            <a:spLocks noChangeArrowheads="1"/>
          </p:cNvSpPr>
          <p:nvPr/>
        </p:nvSpPr>
        <p:spPr bwMode="auto">
          <a:xfrm>
            <a:off x="5555385" y="4947697"/>
            <a:ext cx="122298" cy="345565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Rectangle 41"/>
          <p:cNvSpPr>
            <a:spLocks noChangeArrowheads="1"/>
          </p:cNvSpPr>
          <p:nvPr/>
        </p:nvSpPr>
        <p:spPr bwMode="auto">
          <a:xfrm>
            <a:off x="7387783" y="4947697"/>
            <a:ext cx="122298" cy="345565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6183313" y="4273148"/>
          <a:ext cx="795337" cy="560387"/>
        </p:xfrm>
        <a:graphic>
          <a:graphicData uri="http://schemas.openxmlformats.org/presentationml/2006/ole">
            <p:oleObj spid="_x0000_s2108" name="Equation" r:id="rId8" imgW="342751" imgH="241195" progId="Equation.DSMT4">
              <p:embed/>
            </p:oleObj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7152413" y="5661248"/>
          <a:ext cx="795337" cy="560387"/>
        </p:xfrm>
        <a:graphic>
          <a:graphicData uri="http://schemas.openxmlformats.org/presentationml/2006/ole">
            <p:oleObj spid="_x0000_s2109" name="Equation" r:id="rId9" imgW="342751" imgH="241195" progId="Equation.DSMT4">
              <p:embed/>
            </p:oleObj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5292080" y="5661248"/>
          <a:ext cx="795337" cy="560387"/>
        </p:xfrm>
        <a:graphic>
          <a:graphicData uri="http://schemas.openxmlformats.org/presentationml/2006/ole">
            <p:oleObj spid="_x0000_s2110" name="Equation" r:id="rId10" imgW="342751" imgH="241195" progId="Equation.DSMT4">
              <p:embed/>
            </p:oleObj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7581845" y="4904785"/>
          <a:ext cx="554930" cy="458785"/>
        </p:xfrm>
        <a:graphic>
          <a:graphicData uri="http://schemas.openxmlformats.org/presentationml/2006/ole">
            <p:oleObj spid="_x0000_s2111" name="Equation" r:id="rId11" imgW="291973" imgH="241195" progId="Equation.DSMT4">
              <p:embed/>
            </p:oleObj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5696309" y="4929293"/>
          <a:ext cx="555625" cy="458788"/>
        </p:xfrm>
        <a:graphic>
          <a:graphicData uri="http://schemas.openxmlformats.org/presentationml/2006/ole">
            <p:oleObj spid="_x0000_s2112" name="Equation" r:id="rId12" imgW="291973" imgH="241195" progId="Equation.DSMT4">
              <p:embed/>
            </p:oleObj>
          </a:graphicData>
        </a:graphic>
      </p:graphicFrame>
      <p:grpSp>
        <p:nvGrpSpPr>
          <p:cNvPr id="72" name="Group 71"/>
          <p:cNvGrpSpPr/>
          <p:nvPr/>
        </p:nvGrpSpPr>
        <p:grpSpPr>
          <a:xfrm>
            <a:off x="4283968" y="3573016"/>
            <a:ext cx="648072" cy="108000"/>
            <a:chOff x="4283968" y="3573016"/>
            <a:chExt cx="648072" cy="108000"/>
          </a:xfrm>
        </p:grpSpPr>
        <p:sp>
          <p:nvSpPr>
            <p:cNvPr id="69" name="Oval 68"/>
            <p:cNvSpPr>
              <a:spLocks noChangeAspect="1"/>
            </p:cNvSpPr>
            <p:nvPr/>
          </p:nvSpPr>
          <p:spPr>
            <a:xfrm>
              <a:off x="4283968" y="3573016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>
              <a:spLocks noChangeAspect="1"/>
            </p:cNvSpPr>
            <p:nvPr/>
          </p:nvSpPr>
          <p:spPr>
            <a:xfrm>
              <a:off x="4536008" y="3573016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4824040" y="3573016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/>
          <p:cNvGrpSpPr/>
          <p:nvPr/>
        </p:nvGrpSpPr>
        <p:grpSpPr>
          <a:xfrm flipV="1">
            <a:off x="6516216" y="5229199"/>
            <a:ext cx="360040" cy="45719"/>
            <a:chOff x="4283968" y="3573016"/>
            <a:chExt cx="648072" cy="108000"/>
          </a:xfrm>
        </p:grpSpPr>
        <p:sp>
          <p:nvSpPr>
            <p:cNvPr id="74" name="Oval 73"/>
            <p:cNvSpPr>
              <a:spLocks noChangeAspect="1"/>
            </p:cNvSpPr>
            <p:nvPr/>
          </p:nvSpPr>
          <p:spPr>
            <a:xfrm>
              <a:off x="4283968" y="3573016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>
              <a:spLocks noChangeAspect="1"/>
            </p:cNvSpPr>
            <p:nvPr/>
          </p:nvSpPr>
          <p:spPr>
            <a:xfrm>
              <a:off x="4536008" y="3573016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>
              <a:spLocks noChangeAspect="1"/>
            </p:cNvSpPr>
            <p:nvPr/>
          </p:nvSpPr>
          <p:spPr>
            <a:xfrm>
              <a:off x="4824040" y="3573016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9"/>
          <p:cNvSpPr>
            <a:spLocks noChangeAspect="1" noChangeArrowheads="1" noTextEdit="1"/>
          </p:cNvSpPr>
          <p:nvPr/>
        </p:nvSpPr>
        <p:spPr bwMode="auto">
          <a:xfrm>
            <a:off x="5738249" y="3364675"/>
            <a:ext cx="2590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Freeform 51"/>
          <p:cNvSpPr>
            <a:spLocks/>
          </p:cNvSpPr>
          <p:nvPr/>
        </p:nvSpPr>
        <p:spPr bwMode="auto">
          <a:xfrm>
            <a:off x="5792016" y="5598751"/>
            <a:ext cx="165051" cy="230353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30" y="0"/>
              </a:cxn>
              <a:cxn ang="0">
                <a:pos x="1060" y="1590"/>
              </a:cxn>
            </a:cxnLst>
            <a:rect l="0" t="0" r="r" b="b"/>
            <a:pathLst>
              <a:path w="1060" h="1590">
                <a:moveTo>
                  <a:pt x="0" y="1590"/>
                </a:moveTo>
                <a:lnTo>
                  <a:pt x="530" y="0"/>
                </a:lnTo>
                <a:lnTo>
                  <a:pt x="1060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52"/>
          <p:cNvSpPr>
            <a:spLocks/>
          </p:cNvSpPr>
          <p:nvPr/>
        </p:nvSpPr>
        <p:spPr bwMode="auto">
          <a:xfrm>
            <a:off x="6123368" y="5598751"/>
            <a:ext cx="165051" cy="230353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29" y="0"/>
              </a:cxn>
              <a:cxn ang="0">
                <a:pos x="1059" y="1590"/>
              </a:cxn>
            </a:cxnLst>
            <a:rect l="0" t="0" r="r" b="b"/>
            <a:pathLst>
              <a:path w="1059" h="1590">
                <a:moveTo>
                  <a:pt x="0" y="1590"/>
                </a:moveTo>
                <a:lnTo>
                  <a:pt x="529" y="0"/>
                </a:lnTo>
                <a:lnTo>
                  <a:pt x="1059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53"/>
          <p:cNvSpPr>
            <a:spLocks/>
          </p:cNvSpPr>
          <p:nvPr/>
        </p:nvSpPr>
        <p:spPr bwMode="auto">
          <a:xfrm>
            <a:off x="6465974" y="5595278"/>
            <a:ext cx="166301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29" y="0"/>
              </a:cxn>
              <a:cxn ang="0">
                <a:pos x="1059" y="1590"/>
              </a:cxn>
            </a:cxnLst>
            <a:rect l="0" t="0" r="r" b="b"/>
            <a:pathLst>
              <a:path w="1059" h="1590">
                <a:moveTo>
                  <a:pt x="0" y="1590"/>
                </a:moveTo>
                <a:lnTo>
                  <a:pt x="529" y="0"/>
                </a:lnTo>
                <a:lnTo>
                  <a:pt x="1059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54"/>
          <p:cNvSpPr>
            <a:spLocks/>
          </p:cNvSpPr>
          <p:nvPr/>
        </p:nvSpPr>
        <p:spPr bwMode="auto">
          <a:xfrm>
            <a:off x="6797326" y="5595278"/>
            <a:ext cx="166301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30" y="0"/>
              </a:cxn>
              <a:cxn ang="0">
                <a:pos x="1060" y="1590"/>
              </a:cxn>
            </a:cxnLst>
            <a:rect l="0" t="0" r="r" b="b"/>
            <a:pathLst>
              <a:path w="1060" h="1590">
                <a:moveTo>
                  <a:pt x="0" y="1590"/>
                </a:moveTo>
                <a:lnTo>
                  <a:pt x="530" y="0"/>
                </a:lnTo>
                <a:lnTo>
                  <a:pt x="1060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55"/>
          <p:cNvSpPr>
            <a:spLocks/>
          </p:cNvSpPr>
          <p:nvPr/>
        </p:nvSpPr>
        <p:spPr bwMode="auto">
          <a:xfrm>
            <a:off x="7128678" y="5595278"/>
            <a:ext cx="165051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29" y="0"/>
              </a:cxn>
              <a:cxn ang="0">
                <a:pos x="1059" y="1590"/>
              </a:cxn>
            </a:cxnLst>
            <a:rect l="0" t="0" r="r" b="b"/>
            <a:pathLst>
              <a:path w="1059" h="1590">
                <a:moveTo>
                  <a:pt x="0" y="1590"/>
                </a:moveTo>
                <a:lnTo>
                  <a:pt x="529" y="0"/>
                </a:lnTo>
                <a:lnTo>
                  <a:pt x="1059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56"/>
          <p:cNvSpPr>
            <a:spLocks/>
          </p:cNvSpPr>
          <p:nvPr/>
        </p:nvSpPr>
        <p:spPr bwMode="auto">
          <a:xfrm>
            <a:off x="7460031" y="5595278"/>
            <a:ext cx="165051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30" y="0"/>
              </a:cxn>
              <a:cxn ang="0">
                <a:pos x="1060" y="1590"/>
              </a:cxn>
            </a:cxnLst>
            <a:rect l="0" t="0" r="r" b="b"/>
            <a:pathLst>
              <a:path w="1060" h="1590">
                <a:moveTo>
                  <a:pt x="0" y="1590"/>
                </a:moveTo>
                <a:lnTo>
                  <a:pt x="530" y="0"/>
                </a:lnTo>
                <a:lnTo>
                  <a:pt x="1060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57"/>
          <p:cNvSpPr>
            <a:spLocks/>
          </p:cNvSpPr>
          <p:nvPr/>
        </p:nvSpPr>
        <p:spPr bwMode="auto">
          <a:xfrm>
            <a:off x="7791383" y="5595278"/>
            <a:ext cx="165051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30" y="0"/>
              </a:cxn>
              <a:cxn ang="0">
                <a:pos x="1060" y="1590"/>
              </a:cxn>
            </a:cxnLst>
            <a:rect l="0" t="0" r="r" b="b"/>
            <a:pathLst>
              <a:path w="1060" h="1590">
                <a:moveTo>
                  <a:pt x="0" y="1590"/>
                </a:moveTo>
                <a:lnTo>
                  <a:pt x="530" y="0"/>
                </a:lnTo>
                <a:lnTo>
                  <a:pt x="1060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58"/>
          <p:cNvSpPr>
            <a:spLocks/>
          </p:cNvSpPr>
          <p:nvPr/>
        </p:nvSpPr>
        <p:spPr bwMode="auto">
          <a:xfrm>
            <a:off x="8122735" y="5595278"/>
            <a:ext cx="165051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30" y="0"/>
              </a:cxn>
              <a:cxn ang="0">
                <a:pos x="1060" y="1590"/>
              </a:cxn>
            </a:cxnLst>
            <a:rect l="0" t="0" r="r" b="b"/>
            <a:pathLst>
              <a:path w="1060" h="1590">
                <a:moveTo>
                  <a:pt x="0" y="1590"/>
                </a:moveTo>
                <a:lnTo>
                  <a:pt x="530" y="0"/>
                </a:lnTo>
                <a:lnTo>
                  <a:pt x="1060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59"/>
          <p:cNvSpPr>
            <a:spLocks/>
          </p:cNvSpPr>
          <p:nvPr/>
        </p:nvSpPr>
        <p:spPr bwMode="auto">
          <a:xfrm>
            <a:off x="5874541" y="5139202"/>
            <a:ext cx="331352" cy="383150"/>
          </a:xfrm>
          <a:custGeom>
            <a:avLst/>
            <a:gdLst/>
            <a:ahLst/>
            <a:cxnLst>
              <a:cxn ang="0">
                <a:pos x="0" y="2649"/>
              </a:cxn>
              <a:cxn ang="0">
                <a:pos x="0" y="1324"/>
              </a:cxn>
              <a:cxn ang="0">
                <a:pos x="1060" y="0"/>
              </a:cxn>
              <a:cxn ang="0">
                <a:pos x="2119" y="1324"/>
              </a:cxn>
              <a:cxn ang="0">
                <a:pos x="2119" y="2649"/>
              </a:cxn>
            </a:cxnLst>
            <a:rect l="0" t="0" r="r" b="b"/>
            <a:pathLst>
              <a:path w="2119" h="2649">
                <a:moveTo>
                  <a:pt x="0" y="2649"/>
                </a:moveTo>
                <a:lnTo>
                  <a:pt x="0" y="1324"/>
                </a:lnTo>
                <a:lnTo>
                  <a:pt x="1060" y="0"/>
                </a:lnTo>
                <a:lnTo>
                  <a:pt x="2119" y="1324"/>
                </a:lnTo>
                <a:lnTo>
                  <a:pt x="2119" y="2649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60"/>
          <p:cNvSpPr>
            <a:spLocks/>
          </p:cNvSpPr>
          <p:nvPr/>
        </p:nvSpPr>
        <p:spPr bwMode="auto">
          <a:xfrm>
            <a:off x="6537246" y="5139202"/>
            <a:ext cx="331352" cy="383150"/>
          </a:xfrm>
          <a:custGeom>
            <a:avLst/>
            <a:gdLst/>
            <a:ahLst/>
            <a:cxnLst>
              <a:cxn ang="0">
                <a:pos x="0" y="2649"/>
              </a:cxn>
              <a:cxn ang="0">
                <a:pos x="0" y="1324"/>
              </a:cxn>
              <a:cxn ang="0">
                <a:pos x="1060" y="0"/>
              </a:cxn>
              <a:cxn ang="0">
                <a:pos x="2119" y="1324"/>
              </a:cxn>
              <a:cxn ang="0">
                <a:pos x="2119" y="2649"/>
              </a:cxn>
            </a:cxnLst>
            <a:rect l="0" t="0" r="r" b="b"/>
            <a:pathLst>
              <a:path w="2119" h="2649">
                <a:moveTo>
                  <a:pt x="0" y="2649"/>
                </a:moveTo>
                <a:lnTo>
                  <a:pt x="0" y="1324"/>
                </a:lnTo>
                <a:lnTo>
                  <a:pt x="1060" y="0"/>
                </a:lnTo>
                <a:lnTo>
                  <a:pt x="2119" y="1324"/>
                </a:lnTo>
                <a:lnTo>
                  <a:pt x="2119" y="2649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Freeform 61"/>
          <p:cNvSpPr>
            <a:spLocks/>
          </p:cNvSpPr>
          <p:nvPr/>
        </p:nvSpPr>
        <p:spPr bwMode="auto">
          <a:xfrm>
            <a:off x="7198700" y="5139202"/>
            <a:ext cx="331352" cy="383150"/>
          </a:xfrm>
          <a:custGeom>
            <a:avLst/>
            <a:gdLst/>
            <a:ahLst/>
            <a:cxnLst>
              <a:cxn ang="0">
                <a:pos x="0" y="2649"/>
              </a:cxn>
              <a:cxn ang="0">
                <a:pos x="0" y="1324"/>
              </a:cxn>
              <a:cxn ang="0">
                <a:pos x="1060" y="0"/>
              </a:cxn>
              <a:cxn ang="0">
                <a:pos x="2119" y="1324"/>
              </a:cxn>
              <a:cxn ang="0">
                <a:pos x="2119" y="2649"/>
              </a:cxn>
            </a:cxnLst>
            <a:rect l="0" t="0" r="r" b="b"/>
            <a:pathLst>
              <a:path w="2119" h="2649">
                <a:moveTo>
                  <a:pt x="0" y="2649"/>
                </a:moveTo>
                <a:lnTo>
                  <a:pt x="0" y="1324"/>
                </a:lnTo>
                <a:lnTo>
                  <a:pt x="1060" y="0"/>
                </a:lnTo>
                <a:lnTo>
                  <a:pt x="2119" y="1324"/>
                </a:lnTo>
                <a:lnTo>
                  <a:pt x="2119" y="2649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62"/>
          <p:cNvSpPr>
            <a:spLocks/>
          </p:cNvSpPr>
          <p:nvPr/>
        </p:nvSpPr>
        <p:spPr bwMode="auto">
          <a:xfrm>
            <a:off x="7861405" y="5139202"/>
            <a:ext cx="331352" cy="383150"/>
          </a:xfrm>
          <a:custGeom>
            <a:avLst/>
            <a:gdLst/>
            <a:ahLst/>
            <a:cxnLst>
              <a:cxn ang="0">
                <a:pos x="0" y="2649"/>
              </a:cxn>
              <a:cxn ang="0">
                <a:pos x="0" y="1324"/>
              </a:cxn>
              <a:cxn ang="0">
                <a:pos x="1059" y="0"/>
              </a:cxn>
              <a:cxn ang="0">
                <a:pos x="2119" y="1324"/>
              </a:cxn>
              <a:cxn ang="0">
                <a:pos x="2119" y="2649"/>
              </a:cxn>
            </a:cxnLst>
            <a:rect l="0" t="0" r="r" b="b"/>
            <a:pathLst>
              <a:path w="2119" h="2649">
                <a:moveTo>
                  <a:pt x="0" y="2649"/>
                </a:moveTo>
                <a:lnTo>
                  <a:pt x="0" y="1324"/>
                </a:lnTo>
                <a:lnTo>
                  <a:pt x="1059" y="0"/>
                </a:lnTo>
                <a:lnTo>
                  <a:pt x="2119" y="1324"/>
                </a:lnTo>
                <a:lnTo>
                  <a:pt x="2119" y="2649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63"/>
          <p:cNvSpPr>
            <a:spLocks/>
          </p:cNvSpPr>
          <p:nvPr/>
        </p:nvSpPr>
        <p:spPr bwMode="auto">
          <a:xfrm>
            <a:off x="6039592" y="4525700"/>
            <a:ext cx="662705" cy="537104"/>
          </a:xfrm>
          <a:custGeom>
            <a:avLst/>
            <a:gdLst/>
            <a:ahLst/>
            <a:cxnLst>
              <a:cxn ang="0">
                <a:pos x="0" y="3708"/>
              </a:cxn>
              <a:cxn ang="0">
                <a:pos x="0" y="1324"/>
              </a:cxn>
              <a:cxn ang="0">
                <a:pos x="2119" y="0"/>
              </a:cxn>
              <a:cxn ang="0">
                <a:pos x="4238" y="1324"/>
              </a:cxn>
              <a:cxn ang="0">
                <a:pos x="4238" y="3708"/>
              </a:cxn>
            </a:cxnLst>
            <a:rect l="0" t="0" r="r" b="b"/>
            <a:pathLst>
              <a:path w="4238" h="3708">
                <a:moveTo>
                  <a:pt x="0" y="3708"/>
                </a:moveTo>
                <a:lnTo>
                  <a:pt x="0" y="1324"/>
                </a:lnTo>
                <a:lnTo>
                  <a:pt x="2119" y="0"/>
                </a:lnTo>
                <a:lnTo>
                  <a:pt x="4238" y="1324"/>
                </a:lnTo>
                <a:lnTo>
                  <a:pt x="4238" y="3708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Freeform 64"/>
          <p:cNvSpPr>
            <a:spLocks/>
          </p:cNvSpPr>
          <p:nvPr/>
        </p:nvSpPr>
        <p:spPr bwMode="auto">
          <a:xfrm>
            <a:off x="7365001" y="4525700"/>
            <a:ext cx="662705" cy="537104"/>
          </a:xfrm>
          <a:custGeom>
            <a:avLst/>
            <a:gdLst/>
            <a:ahLst/>
            <a:cxnLst>
              <a:cxn ang="0">
                <a:pos x="0" y="3708"/>
              </a:cxn>
              <a:cxn ang="0">
                <a:pos x="0" y="1324"/>
              </a:cxn>
              <a:cxn ang="0">
                <a:pos x="2118" y="0"/>
              </a:cxn>
              <a:cxn ang="0">
                <a:pos x="4237" y="1324"/>
              </a:cxn>
              <a:cxn ang="0">
                <a:pos x="4237" y="3708"/>
              </a:cxn>
            </a:cxnLst>
            <a:rect l="0" t="0" r="r" b="b"/>
            <a:pathLst>
              <a:path w="4237" h="3708">
                <a:moveTo>
                  <a:pt x="0" y="3708"/>
                </a:moveTo>
                <a:lnTo>
                  <a:pt x="0" y="1324"/>
                </a:lnTo>
                <a:lnTo>
                  <a:pt x="2118" y="0"/>
                </a:lnTo>
                <a:lnTo>
                  <a:pt x="4237" y="1324"/>
                </a:lnTo>
                <a:lnTo>
                  <a:pt x="4237" y="3708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Freeform 65"/>
          <p:cNvSpPr>
            <a:spLocks/>
          </p:cNvSpPr>
          <p:nvPr/>
        </p:nvSpPr>
        <p:spPr bwMode="auto">
          <a:xfrm>
            <a:off x="6370944" y="4066152"/>
            <a:ext cx="1325409" cy="383150"/>
          </a:xfrm>
          <a:custGeom>
            <a:avLst/>
            <a:gdLst/>
            <a:ahLst/>
            <a:cxnLst>
              <a:cxn ang="0">
                <a:pos x="0" y="2648"/>
              </a:cxn>
              <a:cxn ang="0">
                <a:pos x="0" y="1324"/>
              </a:cxn>
              <a:cxn ang="0">
                <a:pos x="4237" y="0"/>
              </a:cxn>
              <a:cxn ang="0">
                <a:pos x="8475" y="1324"/>
              </a:cxn>
              <a:cxn ang="0">
                <a:pos x="8475" y="2648"/>
              </a:cxn>
            </a:cxnLst>
            <a:rect l="0" t="0" r="r" b="b"/>
            <a:pathLst>
              <a:path w="8475" h="2648">
                <a:moveTo>
                  <a:pt x="0" y="2648"/>
                </a:moveTo>
                <a:lnTo>
                  <a:pt x="0" y="1324"/>
                </a:lnTo>
                <a:lnTo>
                  <a:pt x="4237" y="0"/>
                </a:lnTo>
                <a:lnTo>
                  <a:pt x="8475" y="1324"/>
                </a:lnTo>
                <a:lnTo>
                  <a:pt x="8475" y="2648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66"/>
          <p:cNvSpPr>
            <a:spLocks noChangeShapeType="1"/>
          </p:cNvSpPr>
          <p:nvPr/>
        </p:nvSpPr>
        <p:spPr bwMode="auto">
          <a:xfrm flipV="1">
            <a:off x="7033649" y="3835799"/>
            <a:ext cx="1250" cy="15279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67"/>
          <p:cNvSpPr>
            <a:spLocks noChangeArrowheads="1"/>
          </p:cNvSpPr>
          <p:nvPr/>
        </p:nvSpPr>
        <p:spPr bwMode="auto">
          <a:xfrm>
            <a:off x="5750753" y="5829103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68"/>
          <p:cNvSpPr>
            <a:spLocks/>
          </p:cNvSpPr>
          <p:nvPr/>
        </p:nvSpPr>
        <p:spPr bwMode="auto">
          <a:xfrm>
            <a:off x="5750753" y="5829103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Rectangle 69"/>
          <p:cNvSpPr>
            <a:spLocks noChangeArrowheads="1"/>
          </p:cNvSpPr>
          <p:nvPr/>
        </p:nvSpPr>
        <p:spPr bwMode="auto">
          <a:xfrm>
            <a:off x="5915804" y="5829103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Freeform 70"/>
          <p:cNvSpPr>
            <a:spLocks/>
          </p:cNvSpPr>
          <p:nvPr/>
        </p:nvSpPr>
        <p:spPr bwMode="auto">
          <a:xfrm>
            <a:off x="5915804" y="5829103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Rectangle 71"/>
          <p:cNvSpPr>
            <a:spLocks noChangeArrowheads="1"/>
          </p:cNvSpPr>
          <p:nvPr/>
        </p:nvSpPr>
        <p:spPr bwMode="auto">
          <a:xfrm>
            <a:off x="6082105" y="5829103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Freeform 72"/>
          <p:cNvSpPr>
            <a:spLocks/>
          </p:cNvSpPr>
          <p:nvPr/>
        </p:nvSpPr>
        <p:spPr bwMode="auto">
          <a:xfrm>
            <a:off x="6082105" y="5829103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29" y="0"/>
              </a:cxn>
              <a:cxn ang="0">
                <a:pos x="529" y="1324"/>
              </a:cxn>
            </a:cxnLst>
            <a:rect l="0" t="0" r="r" b="b"/>
            <a:pathLst>
              <a:path w="529" h="1324">
                <a:moveTo>
                  <a:pt x="0" y="1324"/>
                </a:moveTo>
                <a:lnTo>
                  <a:pt x="0" y="0"/>
                </a:lnTo>
                <a:lnTo>
                  <a:pt x="529" y="0"/>
                </a:lnTo>
                <a:lnTo>
                  <a:pt x="529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73"/>
          <p:cNvSpPr>
            <a:spLocks noChangeArrowheads="1"/>
          </p:cNvSpPr>
          <p:nvPr/>
        </p:nvSpPr>
        <p:spPr bwMode="auto">
          <a:xfrm>
            <a:off x="6247156" y="5829103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Freeform 74"/>
          <p:cNvSpPr>
            <a:spLocks/>
          </p:cNvSpPr>
          <p:nvPr/>
        </p:nvSpPr>
        <p:spPr bwMode="auto">
          <a:xfrm>
            <a:off x="6247156" y="5829103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Rectangle 75"/>
          <p:cNvSpPr>
            <a:spLocks noChangeArrowheads="1"/>
          </p:cNvSpPr>
          <p:nvPr/>
        </p:nvSpPr>
        <p:spPr bwMode="auto">
          <a:xfrm>
            <a:off x="6412207" y="5829103"/>
            <a:ext cx="83776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Freeform 76"/>
          <p:cNvSpPr>
            <a:spLocks/>
          </p:cNvSpPr>
          <p:nvPr/>
        </p:nvSpPr>
        <p:spPr bwMode="auto">
          <a:xfrm>
            <a:off x="6412207" y="5829103"/>
            <a:ext cx="83776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29" y="0"/>
              </a:cxn>
              <a:cxn ang="0">
                <a:pos x="529" y="1324"/>
              </a:cxn>
            </a:cxnLst>
            <a:rect l="0" t="0" r="r" b="b"/>
            <a:pathLst>
              <a:path w="529" h="1324">
                <a:moveTo>
                  <a:pt x="0" y="1324"/>
                </a:moveTo>
                <a:lnTo>
                  <a:pt x="0" y="0"/>
                </a:lnTo>
                <a:lnTo>
                  <a:pt x="529" y="0"/>
                </a:lnTo>
                <a:lnTo>
                  <a:pt x="529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Rectangle 77"/>
          <p:cNvSpPr>
            <a:spLocks noChangeArrowheads="1"/>
          </p:cNvSpPr>
          <p:nvPr/>
        </p:nvSpPr>
        <p:spPr bwMode="auto">
          <a:xfrm>
            <a:off x="6578508" y="5829103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Freeform 78"/>
          <p:cNvSpPr>
            <a:spLocks/>
          </p:cNvSpPr>
          <p:nvPr/>
        </p:nvSpPr>
        <p:spPr bwMode="auto">
          <a:xfrm>
            <a:off x="6578508" y="5829103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79"/>
          <p:cNvSpPr>
            <a:spLocks noChangeArrowheads="1"/>
          </p:cNvSpPr>
          <p:nvPr/>
        </p:nvSpPr>
        <p:spPr bwMode="auto">
          <a:xfrm>
            <a:off x="6743559" y="5829103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80"/>
          <p:cNvSpPr>
            <a:spLocks/>
          </p:cNvSpPr>
          <p:nvPr/>
        </p:nvSpPr>
        <p:spPr bwMode="auto">
          <a:xfrm>
            <a:off x="6743559" y="5829103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Rectangle 81"/>
          <p:cNvSpPr>
            <a:spLocks noChangeArrowheads="1"/>
          </p:cNvSpPr>
          <p:nvPr/>
        </p:nvSpPr>
        <p:spPr bwMode="auto">
          <a:xfrm>
            <a:off x="6909861" y="5829103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82"/>
          <p:cNvSpPr>
            <a:spLocks/>
          </p:cNvSpPr>
          <p:nvPr/>
        </p:nvSpPr>
        <p:spPr bwMode="auto">
          <a:xfrm>
            <a:off x="6909861" y="5829103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Rectangle 83"/>
          <p:cNvSpPr>
            <a:spLocks noChangeArrowheads="1"/>
          </p:cNvSpPr>
          <p:nvPr/>
        </p:nvSpPr>
        <p:spPr bwMode="auto">
          <a:xfrm>
            <a:off x="7074912" y="5829103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Freeform 84"/>
          <p:cNvSpPr>
            <a:spLocks/>
          </p:cNvSpPr>
          <p:nvPr/>
        </p:nvSpPr>
        <p:spPr bwMode="auto">
          <a:xfrm>
            <a:off x="7074912" y="5829103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29" y="0"/>
              </a:cxn>
              <a:cxn ang="0">
                <a:pos x="529" y="1324"/>
              </a:cxn>
            </a:cxnLst>
            <a:rect l="0" t="0" r="r" b="b"/>
            <a:pathLst>
              <a:path w="529" h="1324">
                <a:moveTo>
                  <a:pt x="0" y="1324"/>
                </a:moveTo>
                <a:lnTo>
                  <a:pt x="0" y="0"/>
                </a:lnTo>
                <a:lnTo>
                  <a:pt x="529" y="0"/>
                </a:lnTo>
                <a:lnTo>
                  <a:pt x="529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85"/>
          <p:cNvSpPr>
            <a:spLocks noChangeArrowheads="1"/>
          </p:cNvSpPr>
          <p:nvPr/>
        </p:nvSpPr>
        <p:spPr bwMode="auto">
          <a:xfrm>
            <a:off x="7241213" y="5829103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Freeform 86"/>
          <p:cNvSpPr>
            <a:spLocks/>
          </p:cNvSpPr>
          <p:nvPr/>
        </p:nvSpPr>
        <p:spPr bwMode="auto">
          <a:xfrm>
            <a:off x="7241213" y="5829103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Rectangle 87"/>
          <p:cNvSpPr>
            <a:spLocks noChangeArrowheads="1"/>
          </p:cNvSpPr>
          <p:nvPr/>
        </p:nvSpPr>
        <p:spPr bwMode="auto">
          <a:xfrm>
            <a:off x="7406264" y="5829103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Freeform 88"/>
          <p:cNvSpPr>
            <a:spLocks/>
          </p:cNvSpPr>
          <p:nvPr/>
        </p:nvSpPr>
        <p:spPr bwMode="auto">
          <a:xfrm>
            <a:off x="7406264" y="5829103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89"/>
          <p:cNvSpPr>
            <a:spLocks noChangeArrowheads="1"/>
          </p:cNvSpPr>
          <p:nvPr/>
        </p:nvSpPr>
        <p:spPr bwMode="auto">
          <a:xfrm>
            <a:off x="7571315" y="5829103"/>
            <a:ext cx="83776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Freeform 90"/>
          <p:cNvSpPr>
            <a:spLocks/>
          </p:cNvSpPr>
          <p:nvPr/>
        </p:nvSpPr>
        <p:spPr bwMode="auto">
          <a:xfrm>
            <a:off x="7571315" y="5829103"/>
            <a:ext cx="83776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Rectangle 91"/>
          <p:cNvSpPr>
            <a:spLocks noChangeArrowheads="1"/>
          </p:cNvSpPr>
          <p:nvPr/>
        </p:nvSpPr>
        <p:spPr bwMode="auto">
          <a:xfrm>
            <a:off x="7737616" y="5829103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92"/>
          <p:cNvSpPr>
            <a:spLocks/>
          </p:cNvSpPr>
          <p:nvPr/>
        </p:nvSpPr>
        <p:spPr bwMode="auto">
          <a:xfrm>
            <a:off x="7737616" y="5829103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Rectangle 93"/>
          <p:cNvSpPr>
            <a:spLocks noChangeArrowheads="1"/>
          </p:cNvSpPr>
          <p:nvPr/>
        </p:nvSpPr>
        <p:spPr bwMode="auto">
          <a:xfrm>
            <a:off x="7902667" y="5829103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Freeform 94"/>
          <p:cNvSpPr>
            <a:spLocks/>
          </p:cNvSpPr>
          <p:nvPr/>
        </p:nvSpPr>
        <p:spPr bwMode="auto">
          <a:xfrm>
            <a:off x="7902667" y="5829103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29" y="0"/>
              </a:cxn>
              <a:cxn ang="0">
                <a:pos x="529" y="1324"/>
              </a:cxn>
            </a:cxnLst>
            <a:rect l="0" t="0" r="r" b="b"/>
            <a:pathLst>
              <a:path w="529" h="1324">
                <a:moveTo>
                  <a:pt x="0" y="1324"/>
                </a:moveTo>
                <a:lnTo>
                  <a:pt x="0" y="0"/>
                </a:lnTo>
                <a:lnTo>
                  <a:pt x="529" y="0"/>
                </a:lnTo>
                <a:lnTo>
                  <a:pt x="529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Rectangle 95"/>
          <p:cNvSpPr>
            <a:spLocks noChangeArrowheads="1"/>
          </p:cNvSpPr>
          <p:nvPr/>
        </p:nvSpPr>
        <p:spPr bwMode="auto">
          <a:xfrm>
            <a:off x="8068969" y="5829103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Freeform 96"/>
          <p:cNvSpPr>
            <a:spLocks/>
          </p:cNvSpPr>
          <p:nvPr/>
        </p:nvSpPr>
        <p:spPr bwMode="auto">
          <a:xfrm>
            <a:off x="8068969" y="5829103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Rectangle 97"/>
          <p:cNvSpPr>
            <a:spLocks noChangeArrowheads="1"/>
          </p:cNvSpPr>
          <p:nvPr/>
        </p:nvSpPr>
        <p:spPr bwMode="auto">
          <a:xfrm>
            <a:off x="8234020" y="5829103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98"/>
          <p:cNvSpPr>
            <a:spLocks/>
          </p:cNvSpPr>
          <p:nvPr/>
        </p:nvSpPr>
        <p:spPr bwMode="auto">
          <a:xfrm>
            <a:off x="8234020" y="5829103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29" y="0"/>
              </a:cxn>
              <a:cxn ang="0">
                <a:pos x="529" y="1324"/>
              </a:cxn>
            </a:cxnLst>
            <a:rect l="0" t="0" r="r" b="b"/>
            <a:pathLst>
              <a:path w="529" h="1324">
                <a:moveTo>
                  <a:pt x="0" y="1324"/>
                </a:moveTo>
                <a:lnTo>
                  <a:pt x="0" y="0"/>
                </a:lnTo>
                <a:lnTo>
                  <a:pt x="529" y="0"/>
                </a:lnTo>
                <a:lnTo>
                  <a:pt x="529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" name="Oval 99"/>
          <p:cNvSpPr>
            <a:spLocks noChangeArrowheads="1"/>
          </p:cNvSpPr>
          <p:nvPr/>
        </p:nvSpPr>
        <p:spPr bwMode="auto">
          <a:xfrm>
            <a:off x="5792016" y="5522352"/>
            <a:ext cx="16505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" name="Oval 100"/>
          <p:cNvSpPr>
            <a:spLocks noChangeArrowheads="1"/>
          </p:cNvSpPr>
          <p:nvPr/>
        </p:nvSpPr>
        <p:spPr bwMode="auto">
          <a:xfrm>
            <a:off x="6123368" y="5522352"/>
            <a:ext cx="16505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Oval 101"/>
          <p:cNvSpPr>
            <a:spLocks noChangeArrowheads="1"/>
          </p:cNvSpPr>
          <p:nvPr/>
        </p:nvSpPr>
        <p:spPr bwMode="auto">
          <a:xfrm>
            <a:off x="6453470" y="5522352"/>
            <a:ext cx="16630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Oval 102"/>
          <p:cNvSpPr>
            <a:spLocks noChangeArrowheads="1"/>
          </p:cNvSpPr>
          <p:nvPr/>
        </p:nvSpPr>
        <p:spPr bwMode="auto">
          <a:xfrm>
            <a:off x="6784822" y="5522352"/>
            <a:ext cx="16630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" name="Oval 103"/>
          <p:cNvSpPr>
            <a:spLocks noChangeArrowheads="1"/>
          </p:cNvSpPr>
          <p:nvPr/>
        </p:nvSpPr>
        <p:spPr bwMode="auto">
          <a:xfrm>
            <a:off x="7116174" y="5522352"/>
            <a:ext cx="16630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Oval 104"/>
          <p:cNvSpPr>
            <a:spLocks noChangeArrowheads="1"/>
          </p:cNvSpPr>
          <p:nvPr/>
        </p:nvSpPr>
        <p:spPr bwMode="auto">
          <a:xfrm>
            <a:off x="7447527" y="5522352"/>
            <a:ext cx="16630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" name="Oval 105"/>
          <p:cNvSpPr>
            <a:spLocks noChangeArrowheads="1"/>
          </p:cNvSpPr>
          <p:nvPr/>
        </p:nvSpPr>
        <p:spPr bwMode="auto">
          <a:xfrm>
            <a:off x="7447527" y="5522352"/>
            <a:ext cx="16630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Oval 106"/>
          <p:cNvSpPr>
            <a:spLocks noChangeArrowheads="1"/>
          </p:cNvSpPr>
          <p:nvPr/>
        </p:nvSpPr>
        <p:spPr bwMode="auto">
          <a:xfrm>
            <a:off x="7778879" y="5522352"/>
            <a:ext cx="16505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Oval 107"/>
          <p:cNvSpPr>
            <a:spLocks noChangeArrowheads="1"/>
          </p:cNvSpPr>
          <p:nvPr/>
        </p:nvSpPr>
        <p:spPr bwMode="auto">
          <a:xfrm>
            <a:off x="8110231" y="5522352"/>
            <a:ext cx="16505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Oval 108"/>
          <p:cNvSpPr>
            <a:spLocks noChangeArrowheads="1"/>
          </p:cNvSpPr>
          <p:nvPr/>
        </p:nvSpPr>
        <p:spPr bwMode="auto">
          <a:xfrm>
            <a:off x="5957067" y="5062804"/>
            <a:ext cx="16630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" name="Oval 109"/>
          <p:cNvSpPr>
            <a:spLocks noChangeArrowheads="1"/>
          </p:cNvSpPr>
          <p:nvPr/>
        </p:nvSpPr>
        <p:spPr bwMode="auto">
          <a:xfrm>
            <a:off x="6619771" y="5062804"/>
            <a:ext cx="16505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Oval 110"/>
          <p:cNvSpPr>
            <a:spLocks noChangeArrowheads="1"/>
          </p:cNvSpPr>
          <p:nvPr/>
        </p:nvSpPr>
        <p:spPr bwMode="auto">
          <a:xfrm>
            <a:off x="7282476" y="5062804"/>
            <a:ext cx="16505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Oval 111"/>
          <p:cNvSpPr>
            <a:spLocks noChangeArrowheads="1"/>
          </p:cNvSpPr>
          <p:nvPr/>
        </p:nvSpPr>
        <p:spPr bwMode="auto">
          <a:xfrm>
            <a:off x="7943930" y="5062804"/>
            <a:ext cx="16630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" name="Oval 112"/>
          <p:cNvSpPr>
            <a:spLocks noChangeArrowheads="1"/>
          </p:cNvSpPr>
          <p:nvPr/>
        </p:nvSpPr>
        <p:spPr bwMode="auto">
          <a:xfrm>
            <a:off x="6288419" y="4449301"/>
            <a:ext cx="16505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" name="Oval 113"/>
          <p:cNvSpPr>
            <a:spLocks noChangeArrowheads="1"/>
          </p:cNvSpPr>
          <p:nvPr/>
        </p:nvSpPr>
        <p:spPr bwMode="auto">
          <a:xfrm>
            <a:off x="7613828" y="4449301"/>
            <a:ext cx="16505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" name="Oval 114"/>
          <p:cNvSpPr>
            <a:spLocks noChangeArrowheads="1"/>
          </p:cNvSpPr>
          <p:nvPr/>
        </p:nvSpPr>
        <p:spPr bwMode="auto">
          <a:xfrm>
            <a:off x="6951124" y="3988596"/>
            <a:ext cx="165051" cy="153954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" name="Rectangle 115"/>
          <p:cNvSpPr>
            <a:spLocks noChangeArrowheads="1"/>
          </p:cNvSpPr>
          <p:nvPr/>
        </p:nvSpPr>
        <p:spPr bwMode="auto">
          <a:xfrm>
            <a:off x="6826085" y="5330198"/>
            <a:ext cx="83776" cy="77556"/>
          </a:xfrm>
          <a:prstGeom prst="rect">
            <a:avLst/>
          </a:prstGeom>
          <a:noFill/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" name="Rectangle 116"/>
          <p:cNvSpPr>
            <a:spLocks noChangeArrowheads="1"/>
          </p:cNvSpPr>
          <p:nvPr/>
        </p:nvSpPr>
        <p:spPr bwMode="auto">
          <a:xfrm>
            <a:off x="5833278" y="5330198"/>
            <a:ext cx="82525" cy="77556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Rectangle 117"/>
          <p:cNvSpPr>
            <a:spLocks noChangeArrowheads="1"/>
          </p:cNvSpPr>
          <p:nvPr/>
        </p:nvSpPr>
        <p:spPr bwMode="auto">
          <a:xfrm>
            <a:off x="6164631" y="5330198"/>
            <a:ext cx="82525" cy="77556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Rectangle 118"/>
          <p:cNvSpPr>
            <a:spLocks noChangeArrowheads="1"/>
          </p:cNvSpPr>
          <p:nvPr/>
        </p:nvSpPr>
        <p:spPr bwMode="auto">
          <a:xfrm>
            <a:off x="6495983" y="5330198"/>
            <a:ext cx="82525" cy="77556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Rectangle 119"/>
          <p:cNvSpPr>
            <a:spLocks noChangeArrowheads="1"/>
          </p:cNvSpPr>
          <p:nvPr/>
        </p:nvSpPr>
        <p:spPr bwMode="auto">
          <a:xfrm>
            <a:off x="6826085" y="5330198"/>
            <a:ext cx="83776" cy="77556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Rectangle 120"/>
          <p:cNvSpPr>
            <a:spLocks noChangeArrowheads="1"/>
          </p:cNvSpPr>
          <p:nvPr/>
        </p:nvSpPr>
        <p:spPr bwMode="auto">
          <a:xfrm>
            <a:off x="7157437" y="5330198"/>
            <a:ext cx="83776" cy="77556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Rectangle 121"/>
          <p:cNvSpPr>
            <a:spLocks noChangeArrowheads="1"/>
          </p:cNvSpPr>
          <p:nvPr/>
        </p:nvSpPr>
        <p:spPr bwMode="auto">
          <a:xfrm>
            <a:off x="7488790" y="5330198"/>
            <a:ext cx="82525" cy="77556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Rectangle 122"/>
          <p:cNvSpPr>
            <a:spLocks noChangeArrowheads="1"/>
          </p:cNvSpPr>
          <p:nvPr/>
        </p:nvSpPr>
        <p:spPr bwMode="auto">
          <a:xfrm>
            <a:off x="7820142" y="5330198"/>
            <a:ext cx="82525" cy="77556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" name="Rectangle 123"/>
          <p:cNvSpPr>
            <a:spLocks noChangeArrowheads="1"/>
          </p:cNvSpPr>
          <p:nvPr/>
        </p:nvSpPr>
        <p:spPr bwMode="auto">
          <a:xfrm>
            <a:off x="8151494" y="5330198"/>
            <a:ext cx="82525" cy="77556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" name="Rectangle 124"/>
          <p:cNvSpPr>
            <a:spLocks noChangeArrowheads="1"/>
          </p:cNvSpPr>
          <p:nvPr/>
        </p:nvSpPr>
        <p:spPr bwMode="auto">
          <a:xfrm>
            <a:off x="7985193" y="4717853"/>
            <a:ext cx="83776" cy="229195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" name="Rectangle 125"/>
          <p:cNvSpPr>
            <a:spLocks noChangeArrowheads="1"/>
          </p:cNvSpPr>
          <p:nvPr/>
        </p:nvSpPr>
        <p:spPr bwMode="auto">
          <a:xfrm>
            <a:off x="7323739" y="4717853"/>
            <a:ext cx="82525" cy="229195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" name="Rectangle 126"/>
          <p:cNvSpPr>
            <a:spLocks noChangeArrowheads="1"/>
          </p:cNvSpPr>
          <p:nvPr/>
        </p:nvSpPr>
        <p:spPr bwMode="auto">
          <a:xfrm>
            <a:off x="6661034" y="4717853"/>
            <a:ext cx="82525" cy="229195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" name="Rectangle 127"/>
          <p:cNvSpPr>
            <a:spLocks noChangeArrowheads="1"/>
          </p:cNvSpPr>
          <p:nvPr/>
        </p:nvSpPr>
        <p:spPr bwMode="auto">
          <a:xfrm>
            <a:off x="5998329" y="4717853"/>
            <a:ext cx="83776" cy="229195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" name="Rectangle 128"/>
          <p:cNvSpPr>
            <a:spLocks noChangeArrowheads="1"/>
          </p:cNvSpPr>
          <p:nvPr/>
        </p:nvSpPr>
        <p:spPr bwMode="auto">
          <a:xfrm>
            <a:off x="6329682" y="4257148"/>
            <a:ext cx="82525" cy="76398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" name="Rectangle 129"/>
          <p:cNvSpPr>
            <a:spLocks noChangeArrowheads="1"/>
          </p:cNvSpPr>
          <p:nvPr/>
        </p:nvSpPr>
        <p:spPr bwMode="auto">
          <a:xfrm>
            <a:off x="7655091" y="4257148"/>
            <a:ext cx="82525" cy="76398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" name="Freeform 51"/>
          <p:cNvSpPr>
            <a:spLocks/>
          </p:cNvSpPr>
          <p:nvPr/>
        </p:nvSpPr>
        <p:spPr bwMode="auto">
          <a:xfrm>
            <a:off x="881351" y="5663076"/>
            <a:ext cx="165051" cy="230353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30" y="0"/>
              </a:cxn>
              <a:cxn ang="0">
                <a:pos x="1060" y="1590"/>
              </a:cxn>
            </a:cxnLst>
            <a:rect l="0" t="0" r="r" b="b"/>
            <a:pathLst>
              <a:path w="1060" h="1590">
                <a:moveTo>
                  <a:pt x="0" y="1590"/>
                </a:moveTo>
                <a:lnTo>
                  <a:pt x="530" y="0"/>
                </a:lnTo>
                <a:lnTo>
                  <a:pt x="1060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" name="Freeform 52"/>
          <p:cNvSpPr>
            <a:spLocks/>
          </p:cNvSpPr>
          <p:nvPr/>
        </p:nvSpPr>
        <p:spPr bwMode="auto">
          <a:xfrm>
            <a:off x="1212703" y="5663076"/>
            <a:ext cx="165051" cy="230353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29" y="0"/>
              </a:cxn>
              <a:cxn ang="0">
                <a:pos x="1059" y="1590"/>
              </a:cxn>
            </a:cxnLst>
            <a:rect l="0" t="0" r="r" b="b"/>
            <a:pathLst>
              <a:path w="1059" h="1590">
                <a:moveTo>
                  <a:pt x="0" y="1590"/>
                </a:moveTo>
                <a:lnTo>
                  <a:pt x="529" y="0"/>
                </a:lnTo>
                <a:lnTo>
                  <a:pt x="1059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Freeform 53"/>
          <p:cNvSpPr>
            <a:spLocks/>
          </p:cNvSpPr>
          <p:nvPr/>
        </p:nvSpPr>
        <p:spPr bwMode="auto">
          <a:xfrm>
            <a:off x="1555309" y="5659603"/>
            <a:ext cx="166301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29" y="0"/>
              </a:cxn>
              <a:cxn ang="0">
                <a:pos x="1059" y="1590"/>
              </a:cxn>
            </a:cxnLst>
            <a:rect l="0" t="0" r="r" b="b"/>
            <a:pathLst>
              <a:path w="1059" h="1590">
                <a:moveTo>
                  <a:pt x="0" y="1590"/>
                </a:moveTo>
                <a:lnTo>
                  <a:pt x="529" y="0"/>
                </a:lnTo>
                <a:lnTo>
                  <a:pt x="1059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" name="Freeform 54"/>
          <p:cNvSpPr>
            <a:spLocks/>
          </p:cNvSpPr>
          <p:nvPr/>
        </p:nvSpPr>
        <p:spPr bwMode="auto">
          <a:xfrm>
            <a:off x="1886661" y="5659603"/>
            <a:ext cx="166301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30" y="0"/>
              </a:cxn>
              <a:cxn ang="0">
                <a:pos x="1060" y="1590"/>
              </a:cxn>
            </a:cxnLst>
            <a:rect l="0" t="0" r="r" b="b"/>
            <a:pathLst>
              <a:path w="1060" h="1590">
                <a:moveTo>
                  <a:pt x="0" y="1590"/>
                </a:moveTo>
                <a:lnTo>
                  <a:pt x="530" y="0"/>
                </a:lnTo>
                <a:lnTo>
                  <a:pt x="1060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" name="Freeform 55"/>
          <p:cNvSpPr>
            <a:spLocks/>
          </p:cNvSpPr>
          <p:nvPr/>
        </p:nvSpPr>
        <p:spPr bwMode="auto">
          <a:xfrm>
            <a:off x="2218013" y="5659603"/>
            <a:ext cx="165051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29" y="0"/>
              </a:cxn>
              <a:cxn ang="0">
                <a:pos x="1059" y="1590"/>
              </a:cxn>
            </a:cxnLst>
            <a:rect l="0" t="0" r="r" b="b"/>
            <a:pathLst>
              <a:path w="1059" h="1590">
                <a:moveTo>
                  <a:pt x="0" y="1590"/>
                </a:moveTo>
                <a:lnTo>
                  <a:pt x="529" y="0"/>
                </a:lnTo>
                <a:lnTo>
                  <a:pt x="1059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" name="Freeform 56"/>
          <p:cNvSpPr>
            <a:spLocks/>
          </p:cNvSpPr>
          <p:nvPr/>
        </p:nvSpPr>
        <p:spPr bwMode="auto">
          <a:xfrm>
            <a:off x="2549366" y="5659603"/>
            <a:ext cx="165051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30" y="0"/>
              </a:cxn>
              <a:cxn ang="0">
                <a:pos x="1060" y="1590"/>
              </a:cxn>
            </a:cxnLst>
            <a:rect l="0" t="0" r="r" b="b"/>
            <a:pathLst>
              <a:path w="1060" h="1590">
                <a:moveTo>
                  <a:pt x="0" y="1590"/>
                </a:moveTo>
                <a:lnTo>
                  <a:pt x="530" y="0"/>
                </a:lnTo>
                <a:lnTo>
                  <a:pt x="1060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" name="Freeform 57"/>
          <p:cNvSpPr>
            <a:spLocks/>
          </p:cNvSpPr>
          <p:nvPr/>
        </p:nvSpPr>
        <p:spPr bwMode="auto">
          <a:xfrm>
            <a:off x="2880718" y="5659603"/>
            <a:ext cx="165051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30" y="0"/>
              </a:cxn>
              <a:cxn ang="0">
                <a:pos x="1060" y="1590"/>
              </a:cxn>
            </a:cxnLst>
            <a:rect l="0" t="0" r="r" b="b"/>
            <a:pathLst>
              <a:path w="1060" h="1590">
                <a:moveTo>
                  <a:pt x="0" y="1590"/>
                </a:moveTo>
                <a:lnTo>
                  <a:pt x="530" y="0"/>
                </a:lnTo>
                <a:lnTo>
                  <a:pt x="1060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" name="Freeform 58"/>
          <p:cNvSpPr>
            <a:spLocks/>
          </p:cNvSpPr>
          <p:nvPr/>
        </p:nvSpPr>
        <p:spPr bwMode="auto">
          <a:xfrm>
            <a:off x="3212070" y="5659603"/>
            <a:ext cx="165051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30" y="0"/>
              </a:cxn>
              <a:cxn ang="0">
                <a:pos x="1060" y="1590"/>
              </a:cxn>
            </a:cxnLst>
            <a:rect l="0" t="0" r="r" b="b"/>
            <a:pathLst>
              <a:path w="1060" h="1590">
                <a:moveTo>
                  <a:pt x="0" y="1590"/>
                </a:moveTo>
                <a:lnTo>
                  <a:pt x="530" y="0"/>
                </a:lnTo>
                <a:lnTo>
                  <a:pt x="1060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" name="Freeform 59"/>
          <p:cNvSpPr>
            <a:spLocks/>
          </p:cNvSpPr>
          <p:nvPr/>
        </p:nvSpPr>
        <p:spPr bwMode="auto">
          <a:xfrm>
            <a:off x="963876" y="5203527"/>
            <a:ext cx="331352" cy="383150"/>
          </a:xfrm>
          <a:custGeom>
            <a:avLst/>
            <a:gdLst/>
            <a:ahLst/>
            <a:cxnLst>
              <a:cxn ang="0">
                <a:pos x="0" y="2649"/>
              </a:cxn>
              <a:cxn ang="0">
                <a:pos x="0" y="1324"/>
              </a:cxn>
              <a:cxn ang="0">
                <a:pos x="1060" y="0"/>
              </a:cxn>
              <a:cxn ang="0">
                <a:pos x="2119" y="1324"/>
              </a:cxn>
              <a:cxn ang="0">
                <a:pos x="2119" y="2649"/>
              </a:cxn>
            </a:cxnLst>
            <a:rect l="0" t="0" r="r" b="b"/>
            <a:pathLst>
              <a:path w="2119" h="2649">
                <a:moveTo>
                  <a:pt x="0" y="2649"/>
                </a:moveTo>
                <a:lnTo>
                  <a:pt x="0" y="1324"/>
                </a:lnTo>
                <a:lnTo>
                  <a:pt x="1060" y="0"/>
                </a:lnTo>
                <a:lnTo>
                  <a:pt x="2119" y="1324"/>
                </a:lnTo>
                <a:lnTo>
                  <a:pt x="2119" y="2649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" name="Freeform 60"/>
          <p:cNvSpPr>
            <a:spLocks/>
          </p:cNvSpPr>
          <p:nvPr/>
        </p:nvSpPr>
        <p:spPr bwMode="auto">
          <a:xfrm>
            <a:off x="1626581" y="5203527"/>
            <a:ext cx="331352" cy="383150"/>
          </a:xfrm>
          <a:custGeom>
            <a:avLst/>
            <a:gdLst/>
            <a:ahLst/>
            <a:cxnLst>
              <a:cxn ang="0">
                <a:pos x="0" y="2649"/>
              </a:cxn>
              <a:cxn ang="0">
                <a:pos x="0" y="1324"/>
              </a:cxn>
              <a:cxn ang="0">
                <a:pos x="1060" y="0"/>
              </a:cxn>
              <a:cxn ang="0">
                <a:pos x="2119" y="1324"/>
              </a:cxn>
              <a:cxn ang="0">
                <a:pos x="2119" y="2649"/>
              </a:cxn>
            </a:cxnLst>
            <a:rect l="0" t="0" r="r" b="b"/>
            <a:pathLst>
              <a:path w="2119" h="2649">
                <a:moveTo>
                  <a:pt x="0" y="2649"/>
                </a:moveTo>
                <a:lnTo>
                  <a:pt x="0" y="1324"/>
                </a:lnTo>
                <a:lnTo>
                  <a:pt x="1060" y="0"/>
                </a:lnTo>
                <a:lnTo>
                  <a:pt x="2119" y="1324"/>
                </a:lnTo>
                <a:lnTo>
                  <a:pt x="2119" y="2649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2288035" y="5203527"/>
            <a:ext cx="331352" cy="383150"/>
          </a:xfrm>
          <a:custGeom>
            <a:avLst/>
            <a:gdLst/>
            <a:ahLst/>
            <a:cxnLst>
              <a:cxn ang="0">
                <a:pos x="0" y="2649"/>
              </a:cxn>
              <a:cxn ang="0">
                <a:pos x="0" y="1324"/>
              </a:cxn>
              <a:cxn ang="0">
                <a:pos x="1060" y="0"/>
              </a:cxn>
              <a:cxn ang="0">
                <a:pos x="2119" y="1324"/>
              </a:cxn>
              <a:cxn ang="0">
                <a:pos x="2119" y="2649"/>
              </a:cxn>
            </a:cxnLst>
            <a:rect l="0" t="0" r="r" b="b"/>
            <a:pathLst>
              <a:path w="2119" h="2649">
                <a:moveTo>
                  <a:pt x="0" y="2649"/>
                </a:moveTo>
                <a:lnTo>
                  <a:pt x="0" y="1324"/>
                </a:lnTo>
                <a:lnTo>
                  <a:pt x="1060" y="0"/>
                </a:lnTo>
                <a:lnTo>
                  <a:pt x="2119" y="1324"/>
                </a:lnTo>
                <a:lnTo>
                  <a:pt x="2119" y="2649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" name="Freeform 62"/>
          <p:cNvSpPr>
            <a:spLocks/>
          </p:cNvSpPr>
          <p:nvPr/>
        </p:nvSpPr>
        <p:spPr bwMode="auto">
          <a:xfrm>
            <a:off x="2950740" y="5203527"/>
            <a:ext cx="331352" cy="383150"/>
          </a:xfrm>
          <a:custGeom>
            <a:avLst/>
            <a:gdLst/>
            <a:ahLst/>
            <a:cxnLst>
              <a:cxn ang="0">
                <a:pos x="0" y="2649"/>
              </a:cxn>
              <a:cxn ang="0">
                <a:pos x="0" y="1324"/>
              </a:cxn>
              <a:cxn ang="0">
                <a:pos x="1059" y="0"/>
              </a:cxn>
              <a:cxn ang="0">
                <a:pos x="2119" y="1324"/>
              </a:cxn>
              <a:cxn ang="0">
                <a:pos x="2119" y="2649"/>
              </a:cxn>
            </a:cxnLst>
            <a:rect l="0" t="0" r="r" b="b"/>
            <a:pathLst>
              <a:path w="2119" h="2649">
                <a:moveTo>
                  <a:pt x="0" y="2649"/>
                </a:moveTo>
                <a:lnTo>
                  <a:pt x="0" y="1324"/>
                </a:lnTo>
                <a:lnTo>
                  <a:pt x="1059" y="0"/>
                </a:lnTo>
                <a:lnTo>
                  <a:pt x="2119" y="1324"/>
                </a:lnTo>
                <a:lnTo>
                  <a:pt x="2119" y="2649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" name="Freeform 63"/>
          <p:cNvSpPr>
            <a:spLocks/>
          </p:cNvSpPr>
          <p:nvPr/>
        </p:nvSpPr>
        <p:spPr bwMode="auto">
          <a:xfrm>
            <a:off x="1128927" y="4590025"/>
            <a:ext cx="662705" cy="537104"/>
          </a:xfrm>
          <a:custGeom>
            <a:avLst/>
            <a:gdLst/>
            <a:ahLst/>
            <a:cxnLst>
              <a:cxn ang="0">
                <a:pos x="0" y="3708"/>
              </a:cxn>
              <a:cxn ang="0">
                <a:pos x="0" y="1324"/>
              </a:cxn>
              <a:cxn ang="0">
                <a:pos x="2119" y="0"/>
              </a:cxn>
              <a:cxn ang="0">
                <a:pos x="4238" y="1324"/>
              </a:cxn>
              <a:cxn ang="0">
                <a:pos x="4238" y="3708"/>
              </a:cxn>
            </a:cxnLst>
            <a:rect l="0" t="0" r="r" b="b"/>
            <a:pathLst>
              <a:path w="4238" h="3708">
                <a:moveTo>
                  <a:pt x="0" y="3708"/>
                </a:moveTo>
                <a:lnTo>
                  <a:pt x="0" y="1324"/>
                </a:lnTo>
                <a:lnTo>
                  <a:pt x="2119" y="0"/>
                </a:lnTo>
                <a:lnTo>
                  <a:pt x="4238" y="1324"/>
                </a:lnTo>
                <a:lnTo>
                  <a:pt x="4238" y="3708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9" name="Freeform 64"/>
          <p:cNvSpPr>
            <a:spLocks/>
          </p:cNvSpPr>
          <p:nvPr/>
        </p:nvSpPr>
        <p:spPr bwMode="auto">
          <a:xfrm>
            <a:off x="2454336" y="4590025"/>
            <a:ext cx="662705" cy="537104"/>
          </a:xfrm>
          <a:custGeom>
            <a:avLst/>
            <a:gdLst/>
            <a:ahLst/>
            <a:cxnLst>
              <a:cxn ang="0">
                <a:pos x="0" y="3708"/>
              </a:cxn>
              <a:cxn ang="0">
                <a:pos x="0" y="1324"/>
              </a:cxn>
              <a:cxn ang="0">
                <a:pos x="2118" y="0"/>
              </a:cxn>
              <a:cxn ang="0">
                <a:pos x="4237" y="1324"/>
              </a:cxn>
              <a:cxn ang="0">
                <a:pos x="4237" y="3708"/>
              </a:cxn>
            </a:cxnLst>
            <a:rect l="0" t="0" r="r" b="b"/>
            <a:pathLst>
              <a:path w="4237" h="3708">
                <a:moveTo>
                  <a:pt x="0" y="3708"/>
                </a:moveTo>
                <a:lnTo>
                  <a:pt x="0" y="1324"/>
                </a:lnTo>
                <a:lnTo>
                  <a:pt x="2118" y="0"/>
                </a:lnTo>
                <a:lnTo>
                  <a:pt x="4237" y="1324"/>
                </a:lnTo>
                <a:lnTo>
                  <a:pt x="4237" y="3708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" name="Freeform 65"/>
          <p:cNvSpPr>
            <a:spLocks/>
          </p:cNvSpPr>
          <p:nvPr/>
        </p:nvSpPr>
        <p:spPr bwMode="auto">
          <a:xfrm>
            <a:off x="1460279" y="4130477"/>
            <a:ext cx="1325409" cy="383150"/>
          </a:xfrm>
          <a:custGeom>
            <a:avLst/>
            <a:gdLst/>
            <a:ahLst/>
            <a:cxnLst>
              <a:cxn ang="0">
                <a:pos x="0" y="2648"/>
              </a:cxn>
              <a:cxn ang="0">
                <a:pos x="0" y="1324"/>
              </a:cxn>
              <a:cxn ang="0">
                <a:pos x="4237" y="0"/>
              </a:cxn>
              <a:cxn ang="0">
                <a:pos x="8475" y="1324"/>
              </a:cxn>
              <a:cxn ang="0">
                <a:pos x="8475" y="2648"/>
              </a:cxn>
            </a:cxnLst>
            <a:rect l="0" t="0" r="r" b="b"/>
            <a:pathLst>
              <a:path w="8475" h="2648">
                <a:moveTo>
                  <a:pt x="0" y="2648"/>
                </a:moveTo>
                <a:lnTo>
                  <a:pt x="0" y="1324"/>
                </a:lnTo>
                <a:lnTo>
                  <a:pt x="4237" y="0"/>
                </a:lnTo>
                <a:lnTo>
                  <a:pt x="8475" y="1324"/>
                </a:lnTo>
                <a:lnTo>
                  <a:pt x="8475" y="2648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1" name="Line 66"/>
          <p:cNvSpPr>
            <a:spLocks noChangeShapeType="1"/>
          </p:cNvSpPr>
          <p:nvPr/>
        </p:nvSpPr>
        <p:spPr bwMode="auto">
          <a:xfrm flipV="1">
            <a:off x="2122984" y="3900124"/>
            <a:ext cx="1250" cy="15279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" name="Rectangle 67"/>
          <p:cNvSpPr>
            <a:spLocks noChangeArrowheads="1"/>
          </p:cNvSpPr>
          <p:nvPr/>
        </p:nvSpPr>
        <p:spPr bwMode="auto">
          <a:xfrm>
            <a:off x="840088" y="5893428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" name="Freeform 68"/>
          <p:cNvSpPr>
            <a:spLocks/>
          </p:cNvSpPr>
          <p:nvPr/>
        </p:nvSpPr>
        <p:spPr bwMode="auto">
          <a:xfrm>
            <a:off x="840088" y="5893428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" name="Rectangle 69"/>
          <p:cNvSpPr>
            <a:spLocks noChangeArrowheads="1"/>
          </p:cNvSpPr>
          <p:nvPr/>
        </p:nvSpPr>
        <p:spPr bwMode="auto">
          <a:xfrm>
            <a:off x="1005139" y="5893428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" name="Freeform 70"/>
          <p:cNvSpPr>
            <a:spLocks/>
          </p:cNvSpPr>
          <p:nvPr/>
        </p:nvSpPr>
        <p:spPr bwMode="auto">
          <a:xfrm>
            <a:off x="1005139" y="5893428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" name="Rectangle 71"/>
          <p:cNvSpPr>
            <a:spLocks noChangeArrowheads="1"/>
          </p:cNvSpPr>
          <p:nvPr/>
        </p:nvSpPr>
        <p:spPr bwMode="auto">
          <a:xfrm>
            <a:off x="1171440" y="5893428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" name="Freeform 72"/>
          <p:cNvSpPr>
            <a:spLocks/>
          </p:cNvSpPr>
          <p:nvPr/>
        </p:nvSpPr>
        <p:spPr bwMode="auto">
          <a:xfrm>
            <a:off x="1171440" y="5893428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29" y="0"/>
              </a:cxn>
              <a:cxn ang="0">
                <a:pos x="529" y="1324"/>
              </a:cxn>
            </a:cxnLst>
            <a:rect l="0" t="0" r="r" b="b"/>
            <a:pathLst>
              <a:path w="529" h="1324">
                <a:moveTo>
                  <a:pt x="0" y="1324"/>
                </a:moveTo>
                <a:lnTo>
                  <a:pt x="0" y="0"/>
                </a:lnTo>
                <a:lnTo>
                  <a:pt x="529" y="0"/>
                </a:lnTo>
                <a:lnTo>
                  <a:pt x="529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" name="Rectangle 73"/>
          <p:cNvSpPr>
            <a:spLocks noChangeArrowheads="1"/>
          </p:cNvSpPr>
          <p:nvPr/>
        </p:nvSpPr>
        <p:spPr bwMode="auto">
          <a:xfrm>
            <a:off x="1336491" y="5893428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" name="Freeform 74"/>
          <p:cNvSpPr>
            <a:spLocks/>
          </p:cNvSpPr>
          <p:nvPr/>
        </p:nvSpPr>
        <p:spPr bwMode="auto">
          <a:xfrm>
            <a:off x="1336491" y="5893428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" name="Rectangle 75"/>
          <p:cNvSpPr>
            <a:spLocks noChangeArrowheads="1"/>
          </p:cNvSpPr>
          <p:nvPr/>
        </p:nvSpPr>
        <p:spPr bwMode="auto">
          <a:xfrm>
            <a:off x="1501542" y="5893428"/>
            <a:ext cx="83776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" name="Freeform 76"/>
          <p:cNvSpPr>
            <a:spLocks/>
          </p:cNvSpPr>
          <p:nvPr/>
        </p:nvSpPr>
        <p:spPr bwMode="auto">
          <a:xfrm>
            <a:off x="1501542" y="5893428"/>
            <a:ext cx="83776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29" y="0"/>
              </a:cxn>
              <a:cxn ang="0">
                <a:pos x="529" y="1324"/>
              </a:cxn>
            </a:cxnLst>
            <a:rect l="0" t="0" r="r" b="b"/>
            <a:pathLst>
              <a:path w="529" h="1324">
                <a:moveTo>
                  <a:pt x="0" y="1324"/>
                </a:moveTo>
                <a:lnTo>
                  <a:pt x="0" y="0"/>
                </a:lnTo>
                <a:lnTo>
                  <a:pt x="529" y="0"/>
                </a:lnTo>
                <a:lnTo>
                  <a:pt x="529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" name="Rectangle 77"/>
          <p:cNvSpPr>
            <a:spLocks noChangeArrowheads="1"/>
          </p:cNvSpPr>
          <p:nvPr/>
        </p:nvSpPr>
        <p:spPr bwMode="auto">
          <a:xfrm>
            <a:off x="1667843" y="5893428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" name="Freeform 78"/>
          <p:cNvSpPr>
            <a:spLocks/>
          </p:cNvSpPr>
          <p:nvPr/>
        </p:nvSpPr>
        <p:spPr bwMode="auto">
          <a:xfrm>
            <a:off x="1667843" y="5893428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" name="Rectangle 79"/>
          <p:cNvSpPr>
            <a:spLocks noChangeArrowheads="1"/>
          </p:cNvSpPr>
          <p:nvPr/>
        </p:nvSpPr>
        <p:spPr bwMode="auto">
          <a:xfrm>
            <a:off x="1832894" y="5893428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" name="Freeform 80"/>
          <p:cNvSpPr>
            <a:spLocks/>
          </p:cNvSpPr>
          <p:nvPr/>
        </p:nvSpPr>
        <p:spPr bwMode="auto">
          <a:xfrm>
            <a:off x="1832894" y="5893428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" name="Rectangle 81"/>
          <p:cNvSpPr>
            <a:spLocks noChangeArrowheads="1"/>
          </p:cNvSpPr>
          <p:nvPr/>
        </p:nvSpPr>
        <p:spPr bwMode="auto">
          <a:xfrm>
            <a:off x="1999196" y="5893428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" name="Freeform 82"/>
          <p:cNvSpPr>
            <a:spLocks/>
          </p:cNvSpPr>
          <p:nvPr/>
        </p:nvSpPr>
        <p:spPr bwMode="auto">
          <a:xfrm>
            <a:off x="1999196" y="5893428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" name="Rectangle 83"/>
          <p:cNvSpPr>
            <a:spLocks noChangeArrowheads="1"/>
          </p:cNvSpPr>
          <p:nvPr/>
        </p:nvSpPr>
        <p:spPr bwMode="auto">
          <a:xfrm>
            <a:off x="2164247" y="5893428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9" name="Freeform 84"/>
          <p:cNvSpPr>
            <a:spLocks/>
          </p:cNvSpPr>
          <p:nvPr/>
        </p:nvSpPr>
        <p:spPr bwMode="auto">
          <a:xfrm>
            <a:off x="2164247" y="5893428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29" y="0"/>
              </a:cxn>
              <a:cxn ang="0">
                <a:pos x="529" y="1324"/>
              </a:cxn>
            </a:cxnLst>
            <a:rect l="0" t="0" r="r" b="b"/>
            <a:pathLst>
              <a:path w="529" h="1324">
                <a:moveTo>
                  <a:pt x="0" y="1324"/>
                </a:moveTo>
                <a:lnTo>
                  <a:pt x="0" y="0"/>
                </a:lnTo>
                <a:lnTo>
                  <a:pt x="529" y="0"/>
                </a:lnTo>
                <a:lnTo>
                  <a:pt x="529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0" name="Rectangle 85"/>
          <p:cNvSpPr>
            <a:spLocks noChangeArrowheads="1"/>
          </p:cNvSpPr>
          <p:nvPr/>
        </p:nvSpPr>
        <p:spPr bwMode="auto">
          <a:xfrm>
            <a:off x="2330548" y="5893428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" name="Freeform 86"/>
          <p:cNvSpPr>
            <a:spLocks/>
          </p:cNvSpPr>
          <p:nvPr/>
        </p:nvSpPr>
        <p:spPr bwMode="auto">
          <a:xfrm>
            <a:off x="2330548" y="5893428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" name="Rectangle 87"/>
          <p:cNvSpPr>
            <a:spLocks noChangeArrowheads="1"/>
          </p:cNvSpPr>
          <p:nvPr/>
        </p:nvSpPr>
        <p:spPr bwMode="auto">
          <a:xfrm>
            <a:off x="2495599" y="5893428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" name="Freeform 88"/>
          <p:cNvSpPr>
            <a:spLocks/>
          </p:cNvSpPr>
          <p:nvPr/>
        </p:nvSpPr>
        <p:spPr bwMode="auto">
          <a:xfrm>
            <a:off x="2495599" y="5893428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" name="Rectangle 89"/>
          <p:cNvSpPr>
            <a:spLocks noChangeArrowheads="1"/>
          </p:cNvSpPr>
          <p:nvPr/>
        </p:nvSpPr>
        <p:spPr bwMode="auto">
          <a:xfrm>
            <a:off x="2660650" y="5893428"/>
            <a:ext cx="83776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" name="Freeform 90"/>
          <p:cNvSpPr>
            <a:spLocks/>
          </p:cNvSpPr>
          <p:nvPr/>
        </p:nvSpPr>
        <p:spPr bwMode="auto">
          <a:xfrm>
            <a:off x="2660650" y="5893428"/>
            <a:ext cx="83776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" name="Rectangle 91"/>
          <p:cNvSpPr>
            <a:spLocks noChangeArrowheads="1"/>
          </p:cNvSpPr>
          <p:nvPr/>
        </p:nvSpPr>
        <p:spPr bwMode="auto">
          <a:xfrm>
            <a:off x="2826951" y="5893428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7" name="Freeform 92"/>
          <p:cNvSpPr>
            <a:spLocks/>
          </p:cNvSpPr>
          <p:nvPr/>
        </p:nvSpPr>
        <p:spPr bwMode="auto">
          <a:xfrm>
            <a:off x="2826951" y="5893428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" name="Rectangle 93"/>
          <p:cNvSpPr>
            <a:spLocks noChangeArrowheads="1"/>
          </p:cNvSpPr>
          <p:nvPr/>
        </p:nvSpPr>
        <p:spPr bwMode="auto">
          <a:xfrm>
            <a:off x="2992002" y="5893428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9" name="Freeform 94"/>
          <p:cNvSpPr>
            <a:spLocks/>
          </p:cNvSpPr>
          <p:nvPr/>
        </p:nvSpPr>
        <p:spPr bwMode="auto">
          <a:xfrm>
            <a:off x="2992002" y="5893428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29" y="0"/>
              </a:cxn>
              <a:cxn ang="0">
                <a:pos x="529" y="1324"/>
              </a:cxn>
            </a:cxnLst>
            <a:rect l="0" t="0" r="r" b="b"/>
            <a:pathLst>
              <a:path w="529" h="1324">
                <a:moveTo>
                  <a:pt x="0" y="1324"/>
                </a:moveTo>
                <a:lnTo>
                  <a:pt x="0" y="0"/>
                </a:lnTo>
                <a:lnTo>
                  <a:pt x="529" y="0"/>
                </a:lnTo>
                <a:lnTo>
                  <a:pt x="529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" name="Rectangle 95"/>
          <p:cNvSpPr>
            <a:spLocks noChangeArrowheads="1"/>
          </p:cNvSpPr>
          <p:nvPr/>
        </p:nvSpPr>
        <p:spPr bwMode="auto">
          <a:xfrm>
            <a:off x="3158304" y="5893428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1" name="Freeform 96"/>
          <p:cNvSpPr>
            <a:spLocks/>
          </p:cNvSpPr>
          <p:nvPr/>
        </p:nvSpPr>
        <p:spPr bwMode="auto">
          <a:xfrm>
            <a:off x="3158304" y="5893428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30" y="0"/>
              </a:cxn>
              <a:cxn ang="0">
                <a:pos x="530" y="1324"/>
              </a:cxn>
            </a:cxnLst>
            <a:rect l="0" t="0" r="r" b="b"/>
            <a:pathLst>
              <a:path w="530" h="1324">
                <a:moveTo>
                  <a:pt x="0" y="1324"/>
                </a:moveTo>
                <a:lnTo>
                  <a:pt x="0" y="0"/>
                </a:lnTo>
                <a:lnTo>
                  <a:pt x="530" y="0"/>
                </a:lnTo>
                <a:lnTo>
                  <a:pt x="530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" name="Rectangle 97"/>
          <p:cNvSpPr>
            <a:spLocks noChangeArrowheads="1"/>
          </p:cNvSpPr>
          <p:nvPr/>
        </p:nvSpPr>
        <p:spPr bwMode="auto">
          <a:xfrm>
            <a:off x="3323355" y="5893428"/>
            <a:ext cx="82525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" name="Freeform 98"/>
          <p:cNvSpPr>
            <a:spLocks/>
          </p:cNvSpPr>
          <p:nvPr/>
        </p:nvSpPr>
        <p:spPr bwMode="auto">
          <a:xfrm>
            <a:off x="3323355" y="5893428"/>
            <a:ext cx="82525" cy="190996"/>
          </a:xfrm>
          <a:custGeom>
            <a:avLst/>
            <a:gdLst/>
            <a:ahLst/>
            <a:cxnLst>
              <a:cxn ang="0">
                <a:pos x="0" y="1324"/>
              </a:cxn>
              <a:cxn ang="0">
                <a:pos x="0" y="0"/>
              </a:cxn>
              <a:cxn ang="0">
                <a:pos x="529" y="0"/>
              </a:cxn>
              <a:cxn ang="0">
                <a:pos x="529" y="1324"/>
              </a:cxn>
            </a:cxnLst>
            <a:rect l="0" t="0" r="r" b="b"/>
            <a:pathLst>
              <a:path w="529" h="1324">
                <a:moveTo>
                  <a:pt x="0" y="1324"/>
                </a:moveTo>
                <a:lnTo>
                  <a:pt x="0" y="0"/>
                </a:lnTo>
                <a:lnTo>
                  <a:pt x="529" y="0"/>
                </a:lnTo>
                <a:lnTo>
                  <a:pt x="529" y="132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" name="Oval 99"/>
          <p:cNvSpPr>
            <a:spLocks noChangeArrowheads="1"/>
          </p:cNvSpPr>
          <p:nvPr/>
        </p:nvSpPr>
        <p:spPr bwMode="auto">
          <a:xfrm>
            <a:off x="881351" y="5586677"/>
            <a:ext cx="16505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" name="Oval 100"/>
          <p:cNvSpPr>
            <a:spLocks noChangeArrowheads="1"/>
          </p:cNvSpPr>
          <p:nvPr/>
        </p:nvSpPr>
        <p:spPr bwMode="auto">
          <a:xfrm>
            <a:off x="1212703" y="5586677"/>
            <a:ext cx="16505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6" name="Oval 101"/>
          <p:cNvSpPr>
            <a:spLocks noChangeArrowheads="1"/>
          </p:cNvSpPr>
          <p:nvPr/>
        </p:nvSpPr>
        <p:spPr bwMode="auto">
          <a:xfrm>
            <a:off x="1542805" y="5586677"/>
            <a:ext cx="16630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7" name="Oval 102"/>
          <p:cNvSpPr>
            <a:spLocks noChangeArrowheads="1"/>
          </p:cNvSpPr>
          <p:nvPr/>
        </p:nvSpPr>
        <p:spPr bwMode="auto">
          <a:xfrm>
            <a:off x="1874157" y="5586677"/>
            <a:ext cx="16630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8" name="Oval 103"/>
          <p:cNvSpPr>
            <a:spLocks noChangeArrowheads="1"/>
          </p:cNvSpPr>
          <p:nvPr/>
        </p:nvSpPr>
        <p:spPr bwMode="auto">
          <a:xfrm>
            <a:off x="2205509" y="5586677"/>
            <a:ext cx="16630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9" name="Oval 104"/>
          <p:cNvSpPr>
            <a:spLocks noChangeArrowheads="1"/>
          </p:cNvSpPr>
          <p:nvPr/>
        </p:nvSpPr>
        <p:spPr bwMode="auto">
          <a:xfrm>
            <a:off x="2536862" y="5586677"/>
            <a:ext cx="16630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" name="Oval 105"/>
          <p:cNvSpPr>
            <a:spLocks noChangeArrowheads="1"/>
          </p:cNvSpPr>
          <p:nvPr/>
        </p:nvSpPr>
        <p:spPr bwMode="auto">
          <a:xfrm>
            <a:off x="2536862" y="5586677"/>
            <a:ext cx="16630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" name="Oval 106"/>
          <p:cNvSpPr>
            <a:spLocks noChangeArrowheads="1"/>
          </p:cNvSpPr>
          <p:nvPr/>
        </p:nvSpPr>
        <p:spPr bwMode="auto">
          <a:xfrm>
            <a:off x="2868214" y="5586677"/>
            <a:ext cx="16505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" name="Oval 107"/>
          <p:cNvSpPr>
            <a:spLocks noChangeArrowheads="1"/>
          </p:cNvSpPr>
          <p:nvPr/>
        </p:nvSpPr>
        <p:spPr bwMode="auto">
          <a:xfrm>
            <a:off x="3199566" y="5586677"/>
            <a:ext cx="16505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" name="Oval 108"/>
          <p:cNvSpPr>
            <a:spLocks noChangeArrowheads="1"/>
          </p:cNvSpPr>
          <p:nvPr/>
        </p:nvSpPr>
        <p:spPr bwMode="auto">
          <a:xfrm>
            <a:off x="1046402" y="5127129"/>
            <a:ext cx="16630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" name="Oval 109"/>
          <p:cNvSpPr>
            <a:spLocks noChangeArrowheads="1"/>
          </p:cNvSpPr>
          <p:nvPr/>
        </p:nvSpPr>
        <p:spPr bwMode="auto">
          <a:xfrm>
            <a:off x="1709106" y="5127129"/>
            <a:ext cx="16505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5" name="Oval 110"/>
          <p:cNvSpPr>
            <a:spLocks noChangeArrowheads="1"/>
          </p:cNvSpPr>
          <p:nvPr/>
        </p:nvSpPr>
        <p:spPr bwMode="auto">
          <a:xfrm>
            <a:off x="2371811" y="5127129"/>
            <a:ext cx="16505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6" name="Oval 111"/>
          <p:cNvSpPr>
            <a:spLocks noChangeArrowheads="1"/>
          </p:cNvSpPr>
          <p:nvPr/>
        </p:nvSpPr>
        <p:spPr bwMode="auto">
          <a:xfrm>
            <a:off x="3033265" y="5127129"/>
            <a:ext cx="16630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7" name="Oval 112"/>
          <p:cNvSpPr>
            <a:spLocks noChangeArrowheads="1"/>
          </p:cNvSpPr>
          <p:nvPr/>
        </p:nvSpPr>
        <p:spPr bwMode="auto">
          <a:xfrm>
            <a:off x="1377754" y="4513626"/>
            <a:ext cx="16505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8" name="Oval 113"/>
          <p:cNvSpPr>
            <a:spLocks noChangeArrowheads="1"/>
          </p:cNvSpPr>
          <p:nvPr/>
        </p:nvSpPr>
        <p:spPr bwMode="auto">
          <a:xfrm>
            <a:off x="2703163" y="4513626"/>
            <a:ext cx="165051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" name="Oval 114"/>
          <p:cNvSpPr>
            <a:spLocks noChangeArrowheads="1"/>
          </p:cNvSpPr>
          <p:nvPr/>
        </p:nvSpPr>
        <p:spPr bwMode="auto">
          <a:xfrm>
            <a:off x="2040459" y="4052921"/>
            <a:ext cx="165051" cy="153954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0" name="Rectangle 115"/>
          <p:cNvSpPr>
            <a:spLocks noChangeArrowheads="1"/>
          </p:cNvSpPr>
          <p:nvPr/>
        </p:nvSpPr>
        <p:spPr bwMode="auto">
          <a:xfrm>
            <a:off x="1915420" y="5394523"/>
            <a:ext cx="83776" cy="77556"/>
          </a:xfrm>
          <a:prstGeom prst="rect">
            <a:avLst/>
          </a:prstGeom>
          <a:noFill/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1" name="Rectangle 116"/>
          <p:cNvSpPr>
            <a:spLocks noChangeArrowheads="1"/>
          </p:cNvSpPr>
          <p:nvPr/>
        </p:nvSpPr>
        <p:spPr bwMode="auto">
          <a:xfrm>
            <a:off x="922613" y="5394523"/>
            <a:ext cx="82525" cy="77556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2" name="Rectangle 117"/>
          <p:cNvSpPr>
            <a:spLocks noChangeArrowheads="1"/>
          </p:cNvSpPr>
          <p:nvPr/>
        </p:nvSpPr>
        <p:spPr bwMode="auto">
          <a:xfrm>
            <a:off x="1253966" y="5394523"/>
            <a:ext cx="82525" cy="77556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" name="Rectangle 118"/>
          <p:cNvSpPr>
            <a:spLocks noChangeArrowheads="1"/>
          </p:cNvSpPr>
          <p:nvPr/>
        </p:nvSpPr>
        <p:spPr bwMode="auto">
          <a:xfrm>
            <a:off x="1585318" y="5394523"/>
            <a:ext cx="82525" cy="77556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" name="Rectangle 119"/>
          <p:cNvSpPr>
            <a:spLocks noChangeArrowheads="1"/>
          </p:cNvSpPr>
          <p:nvPr/>
        </p:nvSpPr>
        <p:spPr bwMode="auto">
          <a:xfrm>
            <a:off x="1915420" y="5394523"/>
            <a:ext cx="83776" cy="77556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5" name="Rectangle 120"/>
          <p:cNvSpPr>
            <a:spLocks noChangeArrowheads="1"/>
          </p:cNvSpPr>
          <p:nvPr/>
        </p:nvSpPr>
        <p:spPr bwMode="auto">
          <a:xfrm>
            <a:off x="2246772" y="5394523"/>
            <a:ext cx="83776" cy="77556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6" name="Rectangle 121"/>
          <p:cNvSpPr>
            <a:spLocks noChangeArrowheads="1"/>
          </p:cNvSpPr>
          <p:nvPr/>
        </p:nvSpPr>
        <p:spPr bwMode="auto">
          <a:xfrm>
            <a:off x="2578125" y="5394523"/>
            <a:ext cx="82525" cy="77556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" name="Rectangle 122"/>
          <p:cNvSpPr>
            <a:spLocks noChangeArrowheads="1"/>
          </p:cNvSpPr>
          <p:nvPr/>
        </p:nvSpPr>
        <p:spPr bwMode="auto">
          <a:xfrm>
            <a:off x="2909477" y="5394523"/>
            <a:ext cx="82525" cy="77556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" name="Rectangle 123"/>
          <p:cNvSpPr>
            <a:spLocks noChangeArrowheads="1"/>
          </p:cNvSpPr>
          <p:nvPr/>
        </p:nvSpPr>
        <p:spPr bwMode="auto">
          <a:xfrm>
            <a:off x="3240829" y="5394523"/>
            <a:ext cx="82525" cy="77556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" name="Rectangle 124"/>
          <p:cNvSpPr>
            <a:spLocks noChangeArrowheads="1"/>
          </p:cNvSpPr>
          <p:nvPr/>
        </p:nvSpPr>
        <p:spPr bwMode="auto">
          <a:xfrm>
            <a:off x="3074528" y="4782178"/>
            <a:ext cx="83776" cy="229195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0" name="Rectangle 125"/>
          <p:cNvSpPr>
            <a:spLocks noChangeArrowheads="1"/>
          </p:cNvSpPr>
          <p:nvPr/>
        </p:nvSpPr>
        <p:spPr bwMode="auto">
          <a:xfrm>
            <a:off x="2413074" y="4782178"/>
            <a:ext cx="82525" cy="229195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1" name="Rectangle 126"/>
          <p:cNvSpPr>
            <a:spLocks noChangeArrowheads="1"/>
          </p:cNvSpPr>
          <p:nvPr/>
        </p:nvSpPr>
        <p:spPr bwMode="auto">
          <a:xfrm>
            <a:off x="1750369" y="4782178"/>
            <a:ext cx="82525" cy="229195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" name="Rectangle 127"/>
          <p:cNvSpPr>
            <a:spLocks noChangeArrowheads="1"/>
          </p:cNvSpPr>
          <p:nvPr/>
        </p:nvSpPr>
        <p:spPr bwMode="auto">
          <a:xfrm>
            <a:off x="1087664" y="4782178"/>
            <a:ext cx="83776" cy="229195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" name="Rectangle 128"/>
          <p:cNvSpPr>
            <a:spLocks noChangeArrowheads="1"/>
          </p:cNvSpPr>
          <p:nvPr/>
        </p:nvSpPr>
        <p:spPr bwMode="auto">
          <a:xfrm>
            <a:off x="1419017" y="4321473"/>
            <a:ext cx="82525" cy="76398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" name="Rectangle 129"/>
          <p:cNvSpPr>
            <a:spLocks noChangeArrowheads="1"/>
          </p:cNvSpPr>
          <p:nvPr/>
        </p:nvSpPr>
        <p:spPr bwMode="auto">
          <a:xfrm>
            <a:off x="2744426" y="4321473"/>
            <a:ext cx="82525" cy="76398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5" name="Rectangle 130"/>
          <p:cNvSpPr>
            <a:spLocks noChangeArrowheads="1"/>
          </p:cNvSpPr>
          <p:nvPr/>
        </p:nvSpPr>
        <p:spPr bwMode="auto">
          <a:xfrm>
            <a:off x="2069846" y="3356992"/>
            <a:ext cx="114015" cy="543132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9" name="Freeform 52"/>
          <p:cNvSpPr>
            <a:spLocks noChangeAspect="1"/>
          </p:cNvSpPr>
          <p:nvPr/>
        </p:nvSpPr>
        <p:spPr bwMode="auto">
          <a:xfrm>
            <a:off x="2800993" y="3142796"/>
            <a:ext cx="321117" cy="230353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29" y="0"/>
              </a:cxn>
              <a:cxn ang="0">
                <a:pos x="1059" y="1590"/>
              </a:cxn>
            </a:cxnLst>
            <a:rect l="0" t="0" r="r" b="b"/>
            <a:pathLst>
              <a:path w="1059" h="1590">
                <a:moveTo>
                  <a:pt x="0" y="1590"/>
                </a:moveTo>
                <a:lnTo>
                  <a:pt x="529" y="0"/>
                </a:lnTo>
                <a:lnTo>
                  <a:pt x="1059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0" name="Freeform 53"/>
          <p:cNvSpPr>
            <a:spLocks noChangeAspect="1"/>
          </p:cNvSpPr>
          <p:nvPr/>
        </p:nvSpPr>
        <p:spPr bwMode="auto">
          <a:xfrm>
            <a:off x="3467554" y="3139323"/>
            <a:ext cx="323549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29" y="0"/>
              </a:cxn>
              <a:cxn ang="0">
                <a:pos x="1059" y="1590"/>
              </a:cxn>
            </a:cxnLst>
            <a:rect l="0" t="0" r="r" b="b"/>
            <a:pathLst>
              <a:path w="1059" h="1590">
                <a:moveTo>
                  <a:pt x="0" y="1590"/>
                </a:moveTo>
                <a:lnTo>
                  <a:pt x="529" y="0"/>
                </a:lnTo>
                <a:lnTo>
                  <a:pt x="1059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1" name="Freeform 54"/>
          <p:cNvSpPr>
            <a:spLocks noChangeAspect="1"/>
          </p:cNvSpPr>
          <p:nvPr/>
        </p:nvSpPr>
        <p:spPr bwMode="auto">
          <a:xfrm>
            <a:off x="4112219" y="3139323"/>
            <a:ext cx="323549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30" y="0"/>
              </a:cxn>
              <a:cxn ang="0">
                <a:pos x="1060" y="1590"/>
              </a:cxn>
            </a:cxnLst>
            <a:rect l="0" t="0" r="r" b="b"/>
            <a:pathLst>
              <a:path w="1060" h="1590">
                <a:moveTo>
                  <a:pt x="0" y="1590"/>
                </a:moveTo>
                <a:lnTo>
                  <a:pt x="530" y="0"/>
                </a:lnTo>
                <a:lnTo>
                  <a:pt x="1060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2" name="Freeform 55"/>
          <p:cNvSpPr>
            <a:spLocks noChangeAspect="1"/>
          </p:cNvSpPr>
          <p:nvPr/>
        </p:nvSpPr>
        <p:spPr bwMode="auto">
          <a:xfrm>
            <a:off x="4756885" y="3139323"/>
            <a:ext cx="321117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29" y="0"/>
              </a:cxn>
              <a:cxn ang="0">
                <a:pos x="1059" y="1590"/>
              </a:cxn>
            </a:cxnLst>
            <a:rect l="0" t="0" r="r" b="b"/>
            <a:pathLst>
              <a:path w="1059" h="1590">
                <a:moveTo>
                  <a:pt x="0" y="1590"/>
                </a:moveTo>
                <a:lnTo>
                  <a:pt x="529" y="0"/>
                </a:lnTo>
                <a:lnTo>
                  <a:pt x="1059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3" name="Freeform 56"/>
          <p:cNvSpPr>
            <a:spLocks noChangeAspect="1"/>
          </p:cNvSpPr>
          <p:nvPr/>
        </p:nvSpPr>
        <p:spPr bwMode="auto">
          <a:xfrm>
            <a:off x="5401552" y="3139323"/>
            <a:ext cx="321117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30" y="0"/>
              </a:cxn>
              <a:cxn ang="0">
                <a:pos x="1060" y="1590"/>
              </a:cxn>
            </a:cxnLst>
            <a:rect l="0" t="0" r="r" b="b"/>
            <a:pathLst>
              <a:path w="1060" h="1590">
                <a:moveTo>
                  <a:pt x="0" y="1590"/>
                </a:moveTo>
                <a:lnTo>
                  <a:pt x="530" y="0"/>
                </a:lnTo>
                <a:lnTo>
                  <a:pt x="1060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" name="Freeform 57"/>
          <p:cNvSpPr>
            <a:spLocks noChangeAspect="1"/>
          </p:cNvSpPr>
          <p:nvPr/>
        </p:nvSpPr>
        <p:spPr bwMode="auto">
          <a:xfrm>
            <a:off x="6046218" y="3139323"/>
            <a:ext cx="321117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30" y="0"/>
              </a:cxn>
              <a:cxn ang="0">
                <a:pos x="1060" y="1590"/>
              </a:cxn>
            </a:cxnLst>
            <a:rect l="0" t="0" r="r" b="b"/>
            <a:pathLst>
              <a:path w="1060" h="1590">
                <a:moveTo>
                  <a:pt x="0" y="1590"/>
                </a:moveTo>
                <a:lnTo>
                  <a:pt x="530" y="0"/>
                </a:lnTo>
                <a:lnTo>
                  <a:pt x="1060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5" name="Freeform 58"/>
          <p:cNvSpPr>
            <a:spLocks noChangeAspect="1"/>
          </p:cNvSpPr>
          <p:nvPr/>
        </p:nvSpPr>
        <p:spPr bwMode="auto">
          <a:xfrm>
            <a:off x="6690883" y="3139323"/>
            <a:ext cx="321117" cy="229195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30" y="0"/>
              </a:cxn>
              <a:cxn ang="0">
                <a:pos x="1060" y="1590"/>
              </a:cxn>
            </a:cxnLst>
            <a:rect l="0" t="0" r="r" b="b"/>
            <a:pathLst>
              <a:path w="1060" h="1590">
                <a:moveTo>
                  <a:pt x="0" y="1590"/>
                </a:moveTo>
                <a:lnTo>
                  <a:pt x="530" y="0"/>
                </a:lnTo>
                <a:lnTo>
                  <a:pt x="1060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6" name="Freeform 59"/>
          <p:cNvSpPr>
            <a:spLocks noChangeAspect="1"/>
          </p:cNvSpPr>
          <p:nvPr/>
        </p:nvSpPr>
        <p:spPr bwMode="auto">
          <a:xfrm>
            <a:off x="2316884" y="2683247"/>
            <a:ext cx="644666" cy="383150"/>
          </a:xfrm>
          <a:custGeom>
            <a:avLst/>
            <a:gdLst/>
            <a:ahLst/>
            <a:cxnLst>
              <a:cxn ang="0">
                <a:pos x="0" y="2649"/>
              </a:cxn>
              <a:cxn ang="0">
                <a:pos x="0" y="1324"/>
              </a:cxn>
              <a:cxn ang="0">
                <a:pos x="1060" y="0"/>
              </a:cxn>
              <a:cxn ang="0">
                <a:pos x="2119" y="1324"/>
              </a:cxn>
              <a:cxn ang="0">
                <a:pos x="2119" y="2649"/>
              </a:cxn>
            </a:cxnLst>
            <a:rect l="0" t="0" r="r" b="b"/>
            <a:pathLst>
              <a:path w="2119" h="2649">
                <a:moveTo>
                  <a:pt x="0" y="2649"/>
                </a:moveTo>
                <a:lnTo>
                  <a:pt x="0" y="1324"/>
                </a:lnTo>
                <a:lnTo>
                  <a:pt x="1060" y="0"/>
                </a:lnTo>
                <a:lnTo>
                  <a:pt x="2119" y="1324"/>
                </a:lnTo>
                <a:lnTo>
                  <a:pt x="2119" y="2649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7" name="Freeform 60"/>
          <p:cNvSpPr>
            <a:spLocks noChangeAspect="1"/>
          </p:cNvSpPr>
          <p:nvPr/>
        </p:nvSpPr>
        <p:spPr bwMode="auto">
          <a:xfrm>
            <a:off x="3606218" y="2683247"/>
            <a:ext cx="644666" cy="383150"/>
          </a:xfrm>
          <a:custGeom>
            <a:avLst/>
            <a:gdLst/>
            <a:ahLst/>
            <a:cxnLst>
              <a:cxn ang="0">
                <a:pos x="0" y="2649"/>
              </a:cxn>
              <a:cxn ang="0">
                <a:pos x="0" y="1324"/>
              </a:cxn>
              <a:cxn ang="0">
                <a:pos x="1060" y="0"/>
              </a:cxn>
              <a:cxn ang="0">
                <a:pos x="2119" y="1324"/>
              </a:cxn>
              <a:cxn ang="0">
                <a:pos x="2119" y="2649"/>
              </a:cxn>
            </a:cxnLst>
            <a:rect l="0" t="0" r="r" b="b"/>
            <a:pathLst>
              <a:path w="2119" h="2649">
                <a:moveTo>
                  <a:pt x="0" y="2649"/>
                </a:moveTo>
                <a:lnTo>
                  <a:pt x="0" y="1324"/>
                </a:lnTo>
                <a:lnTo>
                  <a:pt x="1060" y="0"/>
                </a:lnTo>
                <a:lnTo>
                  <a:pt x="2119" y="1324"/>
                </a:lnTo>
                <a:lnTo>
                  <a:pt x="2119" y="2649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" name="Freeform 61"/>
          <p:cNvSpPr>
            <a:spLocks noChangeAspect="1"/>
          </p:cNvSpPr>
          <p:nvPr/>
        </p:nvSpPr>
        <p:spPr bwMode="auto">
          <a:xfrm>
            <a:off x="4893117" y="2683247"/>
            <a:ext cx="644666" cy="383150"/>
          </a:xfrm>
          <a:custGeom>
            <a:avLst/>
            <a:gdLst/>
            <a:ahLst/>
            <a:cxnLst>
              <a:cxn ang="0">
                <a:pos x="0" y="2649"/>
              </a:cxn>
              <a:cxn ang="0">
                <a:pos x="0" y="1324"/>
              </a:cxn>
              <a:cxn ang="0">
                <a:pos x="1060" y="0"/>
              </a:cxn>
              <a:cxn ang="0">
                <a:pos x="2119" y="1324"/>
              </a:cxn>
              <a:cxn ang="0">
                <a:pos x="2119" y="2649"/>
              </a:cxn>
            </a:cxnLst>
            <a:rect l="0" t="0" r="r" b="b"/>
            <a:pathLst>
              <a:path w="2119" h="2649">
                <a:moveTo>
                  <a:pt x="0" y="2649"/>
                </a:moveTo>
                <a:lnTo>
                  <a:pt x="0" y="1324"/>
                </a:lnTo>
                <a:lnTo>
                  <a:pt x="1060" y="0"/>
                </a:lnTo>
                <a:lnTo>
                  <a:pt x="2119" y="1324"/>
                </a:lnTo>
                <a:lnTo>
                  <a:pt x="2119" y="2649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9" name="Freeform 62"/>
          <p:cNvSpPr>
            <a:spLocks noChangeAspect="1"/>
          </p:cNvSpPr>
          <p:nvPr/>
        </p:nvSpPr>
        <p:spPr bwMode="auto">
          <a:xfrm>
            <a:off x="6182450" y="2683247"/>
            <a:ext cx="644666" cy="383150"/>
          </a:xfrm>
          <a:custGeom>
            <a:avLst/>
            <a:gdLst/>
            <a:ahLst/>
            <a:cxnLst>
              <a:cxn ang="0">
                <a:pos x="0" y="2649"/>
              </a:cxn>
              <a:cxn ang="0">
                <a:pos x="0" y="1324"/>
              </a:cxn>
              <a:cxn ang="0">
                <a:pos x="1059" y="0"/>
              </a:cxn>
              <a:cxn ang="0">
                <a:pos x="2119" y="1324"/>
              </a:cxn>
              <a:cxn ang="0">
                <a:pos x="2119" y="2649"/>
              </a:cxn>
            </a:cxnLst>
            <a:rect l="0" t="0" r="r" b="b"/>
            <a:pathLst>
              <a:path w="2119" h="2649">
                <a:moveTo>
                  <a:pt x="0" y="2649"/>
                </a:moveTo>
                <a:lnTo>
                  <a:pt x="0" y="1324"/>
                </a:lnTo>
                <a:lnTo>
                  <a:pt x="1059" y="0"/>
                </a:lnTo>
                <a:lnTo>
                  <a:pt x="2119" y="1324"/>
                </a:lnTo>
                <a:lnTo>
                  <a:pt x="2119" y="2649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0" name="Freeform 63"/>
          <p:cNvSpPr>
            <a:spLocks noChangeAspect="1"/>
          </p:cNvSpPr>
          <p:nvPr/>
        </p:nvSpPr>
        <p:spPr bwMode="auto">
          <a:xfrm>
            <a:off x="2638001" y="2069745"/>
            <a:ext cx="1289333" cy="537104"/>
          </a:xfrm>
          <a:custGeom>
            <a:avLst/>
            <a:gdLst/>
            <a:ahLst/>
            <a:cxnLst>
              <a:cxn ang="0">
                <a:pos x="0" y="3708"/>
              </a:cxn>
              <a:cxn ang="0">
                <a:pos x="0" y="1324"/>
              </a:cxn>
              <a:cxn ang="0">
                <a:pos x="2119" y="0"/>
              </a:cxn>
              <a:cxn ang="0">
                <a:pos x="4238" y="1324"/>
              </a:cxn>
              <a:cxn ang="0">
                <a:pos x="4238" y="3708"/>
              </a:cxn>
            </a:cxnLst>
            <a:rect l="0" t="0" r="r" b="b"/>
            <a:pathLst>
              <a:path w="4238" h="3708">
                <a:moveTo>
                  <a:pt x="0" y="3708"/>
                </a:moveTo>
                <a:lnTo>
                  <a:pt x="0" y="1324"/>
                </a:lnTo>
                <a:lnTo>
                  <a:pt x="2119" y="0"/>
                </a:lnTo>
                <a:lnTo>
                  <a:pt x="4238" y="1324"/>
                </a:lnTo>
                <a:lnTo>
                  <a:pt x="4238" y="3708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1" name="Freeform 64"/>
          <p:cNvSpPr>
            <a:spLocks noChangeAspect="1"/>
          </p:cNvSpPr>
          <p:nvPr/>
        </p:nvSpPr>
        <p:spPr bwMode="auto">
          <a:xfrm>
            <a:off x="5216666" y="2069745"/>
            <a:ext cx="1289333" cy="537104"/>
          </a:xfrm>
          <a:custGeom>
            <a:avLst/>
            <a:gdLst/>
            <a:ahLst/>
            <a:cxnLst>
              <a:cxn ang="0">
                <a:pos x="0" y="3708"/>
              </a:cxn>
              <a:cxn ang="0">
                <a:pos x="0" y="1324"/>
              </a:cxn>
              <a:cxn ang="0">
                <a:pos x="2118" y="0"/>
              </a:cxn>
              <a:cxn ang="0">
                <a:pos x="4237" y="1324"/>
              </a:cxn>
              <a:cxn ang="0">
                <a:pos x="4237" y="3708"/>
              </a:cxn>
            </a:cxnLst>
            <a:rect l="0" t="0" r="r" b="b"/>
            <a:pathLst>
              <a:path w="4237" h="3708">
                <a:moveTo>
                  <a:pt x="0" y="3708"/>
                </a:moveTo>
                <a:lnTo>
                  <a:pt x="0" y="1324"/>
                </a:lnTo>
                <a:lnTo>
                  <a:pt x="2118" y="0"/>
                </a:lnTo>
                <a:lnTo>
                  <a:pt x="4237" y="1324"/>
                </a:lnTo>
                <a:lnTo>
                  <a:pt x="4237" y="3708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" name="Freeform 65"/>
          <p:cNvSpPr>
            <a:spLocks noChangeAspect="1"/>
          </p:cNvSpPr>
          <p:nvPr/>
        </p:nvSpPr>
        <p:spPr bwMode="auto">
          <a:xfrm>
            <a:off x="3282667" y="1610197"/>
            <a:ext cx="2578664" cy="383150"/>
          </a:xfrm>
          <a:custGeom>
            <a:avLst/>
            <a:gdLst/>
            <a:ahLst/>
            <a:cxnLst>
              <a:cxn ang="0">
                <a:pos x="0" y="2648"/>
              </a:cxn>
              <a:cxn ang="0">
                <a:pos x="0" y="1324"/>
              </a:cxn>
              <a:cxn ang="0">
                <a:pos x="4237" y="0"/>
              </a:cxn>
              <a:cxn ang="0">
                <a:pos x="8475" y="1324"/>
              </a:cxn>
              <a:cxn ang="0">
                <a:pos x="8475" y="2648"/>
              </a:cxn>
            </a:cxnLst>
            <a:rect l="0" t="0" r="r" b="b"/>
            <a:pathLst>
              <a:path w="8475" h="2648">
                <a:moveTo>
                  <a:pt x="0" y="2648"/>
                </a:moveTo>
                <a:lnTo>
                  <a:pt x="0" y="1324"/>
                </a:lnTo>
                <a:lnTo>
                  <a:pt x="4237" y="0"/>
                </a:lnTo>
                <a:lnTo>
                  <a:pt x="8475" y="1324"/>
                </a:lnTo>
                <a:lnTo>
                  <a:pt x="8475" y="2648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Aspect="1" noChangeShapeType="1"/>
          </p:cNvSpPr>
          <p:nvPr/>
        </p:nvSpPr>
        <p:spPr bwMode="auto">
          <a:xfrm flipV="1">
            <a:off x="4572000" y="1379844"/>
            <a:ext cx="2432" cy="15279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0" name="Rectangle 73"/>
          <p:cNvSpPr>
            <a:spLocks noChangeAspect="1" noChangeArrowheads="1"/>
          </p:cNvSpPr>
          <p:nvPr/>
        </p:nvSpPr>
        <p:spPr bwMode="auto">
          <a:xfrm>
            <a:off x="3041830" y="3373148"/>
            <a:ext cx="160557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" name="Rectangle 77"/>
          <p:cNvSpPr>
            <a:spLocks noChangeAspect="1" noChangeArrowheads="1"/>
          </p:cNvSpPr>
          <p:nvPr/>
        </p:nvSpPr>
        <p:spPr bwMode="auto">
          <a:xfrm>
            <a:off x="3686495" y="3373148"/>
            <a:ext cx="160557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0" name="Rectangle 83"/>
          <p:cNvSpPr>
            <a:spLocks noChangeAspect="1" noChangeArrowheads="1"/>
          </p:cNvSpPr>
          <p:nvPr/>
        </p:nvSpPr>
        <p:spPr bwMode="auto">
          <a:xfrm>
            <a:off x="4652280" y="3373148"/>
            <a:ext cx="160557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2" name="Rectangle 85"/>
          <p:cNvSpPr>
            <a:spLocks noChangeAspect="1" noChangeArrowheads="1"/>
          </p:cNvSpPr>
          <p:nvPr/>
        </p:nvSpPr>
        <p:spPr bwMode="auto">
          <a:xfrm>
            <a:off x="4975828" y="3373148"/>
            <a:ext cx="160557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" name="Rectangle 87"/>
          <p:cNvSpPr>
            <a:spLocks noChangeAspect="1" noChangeArrowheads="1"/>
          </p:cNvSpPr>
          <p:nvPr/>
        </p:nvSpPr>
        <p:spPr bwMode="auto">
          <a:xfrm>
            <a:off x="5296945" y="3373148"/>
            <a:ext cx="160557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" name="Rectangle 91"/>
          <p:cNvSpPr>
            <a:spLocks noChangeAspect="1" noChangeArrowheads="1"/>
          </p:cNvSpPr>
          <p:nvPr/>
        </p:nvSpPr>
        <p:spPr bwMode="auto">
          <a:xfrm>
            <a:off x="5941611" y="3373148"/>
            <a:ext cx="160557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" name="Rectangle 95"/>
          <p:cNvSpPr>
            <a:spLocks noChangeAspect="1" noChangeArrowheads="1"/>
          </p:cNvSpPr>
          <p:nvPr/>
        </p:nvSpPr>
        <p:spPr bwMode="auto">
          <a:xfrm>
            <a:off x="6586278" y="3373148"/>
            <a:ext cx="160557" cy="190996"/>
          </a:xfrm>
          <a:prstGeom prst="rect">
            <a:avLst/>
          </a:prstGeom>
          <a:solidFill>
            <a:srgbClr val="FFFFFF"/>
          </a:solidFill>
          <a:ln w="206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" name="Oval 100"/>
          <p:cNvSpPr>
            <a:spLocks noChangeArrowheads="1"/>
          </p:cNvSpPr>
          <p:nvPr/>
        </p:nvSpPr>
        <p:spPr bwMode="auto">
          <a:xfrm>
            <a:off x="2884118" y="3066397"/>
            <a:ext cx="151200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" name="Oval 101"/>
          <p:cNvSpPr>
            <a:spLocks noChangeArrowheads="1"/>
          </p:cNvSpPr>
          <p:nvPr/>
        </p:nvSpPr>
        <p:spPr bwMode="auto">
          <a:xfrm>
            <a:off x="3538226" y="3066397"/>
            <a:ext cx="151200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" name="Oval 102"/>
          <p:cNvSpPr>
            <a:spLocks noChangeArrowheads="1"/>
          </p:cNvSpPr>
          <p:nvPr/>
        </p:nvSpPr>
        <p:spPr bwMode="auto">
          <a:xfrm>
            <a:off x="4182892" y="3066397"/>
            <a:ext cx="151200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0" name="Oval 103"/>
          <p:cNvSpPr>
            <a:spLocks noChangeArrowheads="1"/>
          </p:cNvSpPr>
          <p:nvPr/>
        </p:nvSpPr>
        <p:spPr bwMode="auto">
          <a:xfrm>
            <a:off x="4827557" y="3066397"/>
            <a:ext cx="151200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2" name="Oval 105"/>
          <p:cNvSpPr>
            <a:spLocks noChangeArrowheads="1"/>
          </p:cNvSpPr>
          <p:nvPr/>
        </p:nvSpPr>
        <p:spPr bwMode="auto">
          <a:xfrm>
            <a:off x="5460350" y="3066397"/>
            <a:ext cx="151200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3" name="Oval 106"/>
          <p:cNvSpPr>
            <a:spLocks noChangeArrowheads="1"/>
          </p:cNvSpPr>
          <p:nvPr/>
        </p:nvSpPr>
        <p:spPr bwMode="auto">
          <a:xfrm>
            <a:off x="6128766" y="3066397"/>
            <a:ext cx="151200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4" name="Oval 107"/>
          <p:cNvSpPr>
            <a:spLocks noChangeArrowheads="1"/>
          </p:cNvSpPr>
          <p:nvPr/>
        </p:nvSpPr>
        <p:spPr bwMode="auto">
          <a:xfrm>
            <a:off x="6761556" y="3066397"/>
            <a:ext cx="151200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" name="Oval 108"/>
          <p:cNvSpPr>
            <a:spLocks noChangeArrowheads="1"/>
          </p:cNvSpPr>
          <p:nvPr/>
        </p:nvSpPr>
        <p:spPr bwMode="auto">
          <a:xfrm>
            <a:off x="2560569" y="2606849"/>
            <a:ext cx="151200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" name="Oval 109"/>
          <p:cNvSpPr>
            <a:spLocks noChangeArrowheads="1"/>
          </p:cNvSpPr>
          <p:nvPr/>
        </p:nvSpPr>
        <p:spPr bwMode="auto">
          <a:xfrm>
            <a:off x="3857369" y="2594973"/>
            <a:ext cx="151200" cy="151200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" name="Oval 110"/>
          <p:cNvSpPr>
            <a:spLocks noChangeArrowheads="1"/>
          </p:cNvSpPr>
          <p:nvPr/>
        </p:nvSpPr>
        <p:spPr bwMode="auto">
          <a:xfrm>
            <a:off x="5139233" y="2594974"/>
            <a:ext cx="151200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8" name="Oval 111"/>
          <p:cNvSpPr>
            <a:spLocks noChangeArrowheads="1"/>
          </p:cNvSpPr>
          <p:nvPr/>
        </p:nvSpPr>
        <p:spPr bwMode="auto">
          <a:xfrm>
            <a:off x="6438007" y="2594974"/>
            <a:ext cx="151200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3" name="Rectangle 116"/>
          <p:cNvSpPr>
            <a:spLocks noChangeArrowheads="1"/>
          </p:cNvSpPr>
          <p:nvPr/>
        </p:nvSpPr>
        <p:spPr bwMode="auto">
          <a:xfrm>
            <a:off x="2284105" y="2874243"/>
            <a:ext cx="82800" cy="79200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4" name="Rectangle 117"/>
          <p:cNvSpPr>
            <a:spLocks noChangeArrowheads="1"/>
          </p:cNvSpPr>
          <p:nvPr/>
        </p:nvSpPr>
        <p:spPr bwMode="auto">
          <a:xfrm>
            <a:off x="2905022" y="2874243"/>
            <a:ext cx="82800" cy="79200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" name="Rectangle 118"/>
          <p:cNvSpPr>
            <a:spLocks noChangeArrowheads="1"/>
          </p:cNvSpPr>
          <p:nvPr/>
        </p:nvSpPr>
        <p:spPr bwMode="auto">
          <a:xfrm>
            <a:off x="3573438" y="2874243"/>
            <a:ext cx="82800" cy="79200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" name="Rectangle 119"/>
          <p:cNvSpPr>
            <a:spLocks noChangeArrowheads="1"/>
          </p:cNvSpPr>
          <p:nvPr/>
        </p:nvSpPr>
        <p:spPr bwMode="auto">
          <a:xfrm>
            <a:off x="4215672" y="2874243"/>
            <a:ext cx="82800" cy="79200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" name="Rectangle 120"/>
          <p:cNvSpPr>
            <a:spLocks noChangeArrowheads="1"/>
          </p:cNvSpPr>
          <p:nvPr/>
        </p:nvSpPr>
        <p:spPr bwMode="auto">
          <a:xfrm>
            <a:off x="4860337" y="2874243"/>
            <a:ext cx="82800" cy="79200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" name="Rectangle 121"/>
          <p:cNvSpPr>
            <a:spLocks noChangeArrowheads="1"/>
          </p:cNvSpPr>
          <p:nvPr/>
        </p:nvSpPr>
        <p:spPr bwMode="auto">
          <a:xfrm>
            <a:off x="5505005" y="2874243"/>
            <a:ext cx="82800" cy="79200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9" name="Rectangle 122"/>
          <p:cNvSpPr>
            <a:spLocks noChangeArrowheads="1"/>
          </p:cNvSpPr>
          <p:nvPr/>
        </p:nvSpPr>
        <p:spPr bwMode="auto">
          <a:xfrm>
            <a:off x="6149670" y="2874243"/>
            <a:ext cx="82800" cy="79200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0" name="Rectangle 123"/>
          <p:cNvSpPr>
            <a:spLocks noChangeArrowheads="1"/>
          </p:cNvSpPr>
          <p:nvPr/>
        </p:nvSpPr>
        <p:spPr bwMode="auto">
          <a:xfrm>
            <a:off x="6794336" y="2874243"/>
            <a:ext cx="82800" cy="79200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" name="Rectangle 124"/>
          <p:cNvSpPr>
            <a:spLocks noChangeArrowheads="1"/>
          </p:cNvSpPr>
          <p:nvPr/>
        </p:nvSpPr>
        <p:spPr bwMode="auto">
          <a:xfrm>
            <a:off x="6479833" y="2261898"/>
            <a:ext cx="82800" cy="229195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" name="Rectangle 125"/>
          <p:cNvSpPr>
            <a:spLocks noChangeArrowheads="1"/>
          </p:cNvSpPr>
          <p:nvPr/>
        </p:nvSpPr>
        <p:spPr bwMode="auto">
          <a:xfrm>
            <a:off x="5183888" y="2261898"/>
            <a:ext cx="82800" cy="229195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" name="Rectangle 126"/>
          <p:cNvSpPr>
            <a:spLocks noChangeArrowheads="1"/>
          </p:cNvSpPr>
          <p:nvPr/>
        </p:nvSpPr>
        <p:spPr bwMode="auto">
          <a:xfrm>
            <a:off x="3894555" y="2261898"/>
            <a:ext cx="82800" cy="229195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" name="Rectangle 127"/>
          <p:cNvSpPr>
            <a:spLocks noChangeArrowheads="1"/>
          </p:cNvSpPr>
          <p:nvPr/>
        </p:nvSpPr>
        <p:spPr bwMode="auto">
          <a:xfrm>
            <a:off x="2605222" y="2261898"/>
            <a:ext cx="82800" cy="229195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" name="Rectangle 128"/>
          <p:cNvSpPr>
            <a:spLocks noChangeArrowheads="1"/>
          </p:cNvSpPr>
          <p:nvPr/>
        </p:nvSpPr>
        <p:spPr bwMode="auto">
          <a:xfrm>
            <a:off x="3249889" y="1801193"/>
            <a:ext cx="82800" cy="79200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" name="Rectangle 129"/>
          <p:cNvSpPr>
            <a:spLocks noChangeArrowheads="1"/>
          </p:cNvSpPr>
          <p:nvPr/>
        </p:nvSpPr>
        <p:spPr bwMode="auto">
          <a:xfrm>
            <a:off x="5828553" y="1801193"/>
            <a:ext cx="82800" cy="79200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7" name="Rectangle 130"/>
          <p:cNvSpPr>
            <a:spLocks noChangeArrowheads="1"/>
          </p:cNvSpPr>
          <p:nvPr/>
        </p:nvSpPr>
        <p:spPr bwMode="auto">
          <a:xfrm>
            <a:off x="4504353" y="392031"/>
            <a:ext cx="152288" cy="975180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9" name="Oval 109"/>
          <p:cNvSpPr>
            <a:spLocks noChangeArrowheads="1"/>
          </p:cNvSpPr>
          <p:nvPr/>
        </p:nvSpPr>
        <p:spPr bwMode="auto">
          <a:xfrm>
            <a:off x="3191973" y="1988082"/>
            <a:ext cx="151200" cy="151200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0" name="Oval 109"/>
          <p:cNvSpPr>
            <a:spLocks noChangeArrowheads="1"/>
          </p:cNvSpPr>
          <p:nvPr/>
        </p:nvSpPr>
        <p:spPr bwMode="auto">
          <a:xfrm>
            <a:off x="5796136" y="1997982"/>
            <a:ext cx="151200" cy="151200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1" name="Freeform 52"/>
          <p:cNvSpPr>
            <a:spLocks noChangeAspect="1"/>
          </p:cNvSpPr>
          <p:nvPr/>
        </p:nvSpPr>
        <p:spPr bwMode="auto">
          <a:xfrm>
            <a:off x="2162651" y="3140968"/>
            <a:ext cx="321117" cy="230353"/>
          </a:xfrm>
          <a:custGeom>
            <a:avLst/>
            <a:gdLst/>
            <a:ahLst/>
            <a:cxnLst>
              <a:cxn ang="0">
                <a:pos x="0" y="1590"/>
              </a:cxn>
              <a:cxn ang="0">
                <a:pos x="529" y="0"/>
              </a:cxn>
              <a:cxn ang="0">
                <a:pos x="1059" y="1590"/>
              </a:cxn>
            </a:cxnLst>
            <a:rect l="0" t="0" r="r" b="b"/>
            <a:pathLst>
              <a:path w="1059" h="1590">
                <a:moveTo>
                  <a:pt x="0" y="1590"/>
                </a:moveTo>
                <a:lnTo>
                  <a:pt x="529" y="0"/>
                </a:lnTo>
                <a:lnTo>
                  <a:pt x="1059" y="159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2" name="Rectangle 130"/>
          <p:cNvSpPr>
            <a:spLocks noChangeArrowheads="1"/>
          </p:cNvSpPr>
          <p:nvPr/>
        </p:nvSpPr>
        <p:spPr bwMode="auto">
          <a:xfrm>
            <a:off x="6954515" y="3284984"/>
            <a:ext cx="114015" cy="543132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" name="Oval 99"/>
          <p:cNvSpPr>
            <a:spLocks noChangeArrowheads="1"/>
          </p:cNvSpPr>
          <p:nvPr/>
        </p:nvSpPr>
        <p:spPr bwMode="auto">
          <a:xfrm>
            <a:off x="2239452" y="3066397"/>
            <a:ext cx="151200" cy="152797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3" name="Rectangle 130"/>
          <p:cNvSpPr>
            <a:spLocks noChangeArrowheads="1"/>
          </p:cNvSpPr>
          <p:nvPr/>
        </p:nvSpPr>
        <p:spPr bwMode="auto">
          <a:xfrm>
            <a:off x="6641975" y="3294166"/>
            <a:ext cx="114015" cy="543132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4" name="Rectangle 130"/>
          <p:cNvSpPr>
            <a:spLocks noChangeArrowheads="1"/>
          </p:cNvSpPr>
          <p:nvPr/>
        </p:nvSpPr>
        <p:spPr bwMode="auto">
          <a:xfrm>
            <a:off x="6324700" y="3309492"/>
            <a:ext cx="114015" cy="543132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5" name="Rectangle 130"/>
          <p:cNvSpPr>
            <a:spLocks noChangeArrowheads="1"/>
          </p:cNvSpPr>
          <p:nvPr/>
        </p:nvSpPr>
        <p:spPr bwMode="auto">
          <a:xfrm>
            <a:off x="6012160" y="3318674"/>
            <a:ext cx="114015" cy="543132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" name="Rectangle 130"/>
          <p:cNvSpPr>
            <a:spLocks noChangeArrowheads="1"/>
          </p:cNvSpPr>
          <p:nvPr/>
        </p:nvSpPr>
        <p:spPr bwMode="auto">
          <a:xfrm>
            <a:off x="5664753" y="3331267"/>
            <a:ext cx="114015" cy="543132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7" name="Rectangle 130"/>
          <p:cNvSpPr>
            <a:spLocks noChangeArrowheads="1"/>
          </p:cNvSpPr>
          <p:nvPr/>
        </p:nvSpPr>
        <p:spPr bwMode="auto">
          <a:xfrm>
            <a:off x="5352213" y="3340449"/>
            <a:ext cx="114015" cy="543132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8" name="Rectangle 130"/>
          <p:cNvSpPr>
            <a:spLocks noChangeArrowheads="1"/>
          </p:cNvSpPr>
          <p:nvPr/>
        </p:nvSpPr>
        <p:spPr bwMode="auto">
          <a:xfrm>
            <a:off x="5053064" y="3320609"/>
            <a:ext cx="114015" cy="543132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9" name="Rectangle 130"/>
          <p:cNvSpPr>
            <a:spLocks noChangeArrowheads="1"/>
          </p:cNvSpPr>
          <p:nvPr/>
        </p:nvSpPr>
        <p:spPr bwMode="auto">
          <a:xfrm>
            <a:off x="4740524" y="3329791"/>
            <a:ext cx="114015" cy="543132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0" name="Rectangle 130"/>
          <p:cNvSpPr>
            <a:spLocks noChangeArrowheads="1"/>
          </p:cNvSpPr>
          <p:nvPr/>
        </p:nvSpPr>
        <p:spPr bwMode="auto">
          <a:xfrm>
            <a:off x="3089833" y="3330509"/>
            <a:ext cx="114015" cy="543132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1" name="Rectangle 130"/>
          <p:cNvSpPr>
            <a:spLocks noChangeArrowheads="1"/>
          </p:cNvSpPr>
          <p:nvPr/>
        </p:nvSpPr>
        <p:spPr bwMode="auto">
          <a:xfrm>
            <a:off x="2777293" y="3339691"/>
            <a:ext cx="114015" cy="543132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2" name="Rectangle 130"/>
          <p:cNvSpPr>
            <a:spLocks noChangeArrowheads="1"/>
          </p:cNvSpPr>
          <p:nvPr/>
        </p:nvSpPr>
        <p:spPr bwMode="auto">
          <a:xfrm>
            <a:off x="3737905" y="3333242"/>
            <a:ext cx="114015" cy="543132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3" name="Rectangle 130"/>
          <p:cNvSpPr>
            <a:spLocks noChangeArrowheads="1"/>
          </p:cNvSpPr>
          <p:nvPr/>
        </p:nvSpPr>
        <p:spPr bwMode="auto">
          <a:xfrm>
            <a:off x="3425365" y="3342424"/>
            <a:ext cx="114015" cy="543132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4" name="Rectangle 130"/>
          <p:cNvSpPr>
            <a:spLocks noChangeArrowheads="1"/>
          </p:cNvSpPr>
          <p:nvPr/>
        </p:nvSpPr>
        <p:spPr bwMode="auto">
          <a:xfrm>
            <a:off x="4385977" y="3331267"/>
            <a:ext cx="114015" cy="543132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5" name="Rectangle 130"/>
          <p:cNvSpPr>
            <a:spLocks noChangeArrowheads="1"/>
          </p:cNvSpPr>
          <p:nvPr/>
        </p:nvSpPr>
        <p:spPr bwMode="auto">
          <a:xfrm>
            <a:off x="4073437" y="3340449"/>
            <a:ext cx="114015" cy="543132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" name="Rectangle 130"/>
          <p:cNvSpPr>
            <a:spLocks noChangeArrowheads="1"/>
          </p:cNvSpPr>
          <p:nvPr/>
        </p:nvSpPr>
        <p:spPr bwMode="auto">
          <a:xfrm>
            <a:off x="2411760" y="3369625"/>
            <a:ext cx="114015" cy="543132"/>
          </a:xfrm>
          <a:prstGeom prst="rect">
            <a:avLst/>
          </a:prstGeom>
          <a:solidFill>
            <a:srgbClr val="FFFFFF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7" name="Oval 109"/>
          <p:cNvSpPr>
            <a:spLocks noChangeArrowheads="1"/>
          </p:cNvSpPr>
          <p:nvPr/>
        </p:nvSpPr>
        <p:spPr bwMode="auto">
          <a:xfrm>
            <a:off x="4503925" y="1484784"/>
            <a:ext cx="151200" cy="151200"/>
          </a:xfrm>
          <a:prstGeom prst="ellipse">
            <a:avLst/>
          </a:prstGeom>
          <a:solidFill>
            <a:srgbClr val="FFFF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911" y="1412777"/>
            <a:ext cx="7185465" cy="3888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90</Words>
  <Application>Microsoft Office PowerPoint</Application>
  <PresentationFormat>On-screen Show (4:3)</PresentationFormat>
  <Paragraphs>22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I/O Efficient Algorithms </vt:lpstr>
      <vt:lpstr>Merge-sort</vt:lpstr>
      <vt:lpstr>M/B-way merge</vt:lpstr>
      <vt:lpstr>Funnel sort </vt:lpstr>
      <vt:lpstr>Slide 5</vt:lpstr>
      <vt:lpstr>Slide 6</vt:lpstr>
      <vt:lpstr>Slide 7</vt:lpstr>
      <vt:lpstr>Slide 8</vt:lpstr>
      <vt:lpstr>Slide 9</vt:lpstr>
      <vt:lpstr>Slide 10</vt:lpstr>
      <vt:lpstr>Slide 11</vt:lpstr>
      <vt:lpstr>Bibliography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haimk</dc:creator>
  <cp:lastModifiedBy>Haim Kaplan</cp:lastModifiedBy>
  <cp:revision>20</cp:revision>
  <dcterms:created xsi:type="dcterms:W3CDTF">2014-01-01T05:18:56Z</dcterms:created>
  <dcterms:modified xsi:type="dcterms:W3CDTF">2014-01-12T16:14:22Z</dcterms:modified>
</cp:coreProperties>
</file>